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Lst>
  <p:sldSz cy="5143500" cx="9144000"/>
  <p:notesSz cx="6858000" cy="9144000"/>
  <p:embeddedFontLst>
    <p:embeddedFont>
      <p:font typeface="Roboto Slab"/>
      <p:regular r:id="rId53"/>
      <p:bold r:id="rId54"/>
    </p:embeddedFont>
    <p:embeddedFont>
      <p:font typeface="Sniglet"/>
      <p:regular r:id="rId55"/>
    </p:embeddedFont>
    <p:embeddedFont>
      <p:font typeface="Bangers"/>
      <p:regular r:id="rId56"/>
    </p:embeddedFont>
    <p:embeddedFont>
      <p:font typeface="Roboto"/>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font" Target="fonts/Roboto-boldItalic.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font" Target="fonts/RobotoSlab-regular.fntdata"/><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font" Target="fonts/Sniglet-regular.fntdata"/><Relationship Id="rId10" Type="http://schemas.openxmlformats.org/officeDocument/2006/relationships/slide" Target="slides/slide6.xml"/><Relationship Id="rId54" Type="http://schemas.openxmlformats.org/officeDocument/2006/relationships/font" Target="fonts/RobotoSlab-bold.fntdata"/><Relationship Id="rId13" Type="http://schemas.openxmlformats.org/officeDocument/2006/relationships/slide" Target="slides/slide9.xml"/><Relationship Id="rId57" Type="http://schemas.openxmlformats.org/officeDocument/2006/relationships/font" Target="fonts/Roboto-regular.fntdata"/><Relationship Id="rId12" Type="http://schemas.openxmlformats.org/officeDocument/2006/relationships/slide" Target="slides/slide8.xml"/><Relationship Id="rId56" Type="http://schemas.openxmlformats.org/officeDocument/2006/relationships/font" Target="fonts/Bangers-regular.fntdata"/><Relationship Id="rId15" Type="http://schemas.openxmlformats.org/officeDocument/2006/relationships/slide" Target="slides/slide11.xml"/><Relationship Id="rId59" Type="http://schemas.openxmlformats.org/officeDocument/2006/relationships/font" Target="fonts/Roboto-italic.fntdata"/><Relationship Id="rId14" Type="http://schemas.openxmlformats.org/officeDocument/2006/relationships/slide" Target="slides/slide10.xml"/><Relationship Id="rId58" Type="http://schemas.openxmlformats.org/officeDocument/2006/relationships/font" Target="fonts/Roboto-bold.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bc16ee895_1_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bc16ee895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5f391192_0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5f391192_0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5f391192_0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35f391192_0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5f391192_0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5f391192_0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5ed75ccf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35ed75ccf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5ed75ccf_0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35ed75ccf_0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5ed75ccf_0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35ed75ccf_0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5ed75ccf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35ed75ccf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b0c11a612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b0c11a61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5ed75ccf_0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5ed75ccf_0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5ed75ccf_08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35ed75ccf_0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5ed75ccf_09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35ed75ccf_0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5ed75ccf_01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35ed75ccf_0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bbde04482_0_5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1bbde04482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bbde04482_0_5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1bbde04482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1bbde04482_0_7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1bbde04482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bbde04482_0_6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1bbde04482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bbde04482_0_7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1bbde04482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bbde04482_0_8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1bbde04482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bbde04482_0_6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1bbde04482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1bbde04482_0_9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1bbde04482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1bbde04482_0_10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1bbde04482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1bbde04482_0_1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1bbde04482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bbde04482_0_1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1bbde04482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bbde04482_0_1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1bbde04482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bbde04482_0_13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1bbde04482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1bbde04482_0_1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1bbde04482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1bbde04482_0_1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1bbde04482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bbde04482_0_15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1bbde04482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bbde04482_0_16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1bbde04482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bbde04482_0_1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1bbde04482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1bbde04482_0_17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1bbde04482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1bbde04482_0_18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1bbde04482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1bbde04482_0_18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1bbde04482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1bbde04482_0_19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1bbde04482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1bbde04482_0_19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1bbde04482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1bc16ee895_1_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1bc16ee895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spTree>
      <p:nvGrpSpPr>
        <p:cNvPr id="59" name="Shape 59"/>
        <p:cNvGrpSpPr/>
        <p:nvPr/>
      </p:nvGrpSpPr>
      <p:grpSpPr>
        <a:xfrm>
          <a:off x="0" y="0"/>
          <a:ext cx="0" cy="0"/>
          <a:chOff x="0" y="0"/>
          <a:chExt cx="0" cy="0"/>
        </a:xfrm>
      </p:grpSpPr>
      <p:pic>
        <p:nvPicPr>
          <p:cNvPr descr="comic-04.png" id="60" name="Google Shape;60;p13"/>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61" name="Google Shape;61;p13"/>
          <p:cNvSpPr/>
          <p:nvPr/>
        </p:nvSpPr>
        <p:spPr>
          <a:xfrm>
            <a:off x="1315275" y="921225"/>
            <a:ext cx="6411650" cy="3910600"/>
          </a:xfrm>
          <a:custGeom>
            <a:rect b="b" l="l" r="r" t="t"/>
            <a:pathLst>
              <a:path extrusionOk="0" h="156424" w="256466">
                <a:moveTo>
                  <a:pt x="39612" y="0"/>
                </a:moveTo>
                <a:lnTo>
                  <a:pt x="39612" y="26023"/>
                </a:lnTo>
                <a:lnTo>
                  <a:pt x="0" y="23918"/>
                </a:lnTo>
                <a:lnTo>
                  <a:pt x="40190" y="61876"/>
                </a:lnTo>
                <a:lnTo>
                  <a:pt x="40190" y="156424"/>
                </a:lnTo>
                <a:lnTo>
                  <a:pt x="256466" y="139076"/>
                </a:lnTo>
                <a:lnTo>
                  <a:pt x="248659" y="19951"/>
                </a:lnTo>
                <a:close/>
              </a:path>
            </a:pathLst>
          </a:custGeom>
          <a:solidFill>
            <a:srgbClr val="001936">
              <a:alpha val="21920"/>
            </a:srgbClr>
          </a:solidFill>
          <a:ln>
            <a:noFill/>
          </a:ln>
        </p:spPr>
      </p:sp>
      <p:sp>
        <p:nvSpPr>
          <p:cNvPr id="62" name="Google Shape;62;p13"/>
          <p:cNvSpPr/>
          <p:nvPr/>
        </p:nvSpPr>
        <p:spPr>
          <a:xfrm>
            <a:off x="1010475" y="616425"/>
            <a:ext cx="6411650" cy="3910600"/>
          </a:xfrm>
          <a:custGeom>
            <a:rect b="b" l="l" r="r" t="t"/>
            <a:pathLst>
              <a:path extrusionOk="0" h="156424" w="256466">
                <a:moveTo>
                  <a:pt x="39612" y="0"/>
                </a:moveTo>
                <a:lnTo>
                  <a:pt x="39612" y="26023"/>
                </a:lnTo>
                <a:lnTo>
                  <a:pt x="0" y="23918"/>
                </a:lnTo>
                <a:lnTo>
                  <a:pt x="40190" y="61876"/>
                </a:lnTo>
                <a:lnTo>
                  <a:pt x="40190" y="156424"/>
                </a:lnTo>
                <a:lnTo>
                  <a:pt x="256466" y="139076"/>
                </a:lnTo>
                <a:lnTo>
                  <a:pt x="248659" y="19951"/>
                </a:lnTo>
                <a:close/>
              </a:path>
            </a:pathLst>
          </a:custGeom>
          <a:solidFill>
            <a:srgbClr val="FFFFFF"/>
          </a:solidFill>
          <a:ln cap="flat" cmpd="sng" w="76200">
            <a:solidFill>
              <a:srgbClr val="000000"/>
            </a:solidFill>
            <a:prstDash val="solid"/>
            <a:miter lim="8000"/>
            <a:headEnd len="med" w="med" type="none"/>
            <a:tailEnd len="med" w="med" type="none"/>
          </a:ln>
        </p:spPr>
      </p:sp>
      <p:sp>
        <p:nvSpPr>
          <p:cNvPr id="63" name="Google Shape;63;p13"/>
          <p:cNvSpPr txBox="1"/>
          <p:nvPr>
            <p:ph type="ctrTitle"/>
          </p:nvPr>
        </p:nvSpPr>
        <p:spPr>
          <a:xfrm>
            <a:off x="2572125" y="2068625"/>
            <a:ext cx="4271700" cy="1159800"/>
          </a:xfrm>
          <a:prstGeom prst="rect">
            <a:avLst/>
          </a:prstGeom>
        </p:spPr>
        <p:txBody>
          <a:bodyPr anchorCtr="0" anchor="ctr" bIns="91425" lIns="91425" spcFirstLastPara="1" rIns="91425" wrap="square" tIns="91425">
            <a:no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_1">
    <p:spTree>
      <p:nvGrpSpPr>
        <p:cNvPr id="64" name="Shape 64"/>
        <p:cNvGrpSpPr/>
        <p:nvPr/>
      </p:nvGrpSpPr>
      <p:grpSpPr>
        <a:xfrm>
          <a:off x="0" y="0"/>
          <a:ext cx="0" cy="0"/>
          <a:chOff x="0" y="0"/>
          <a:chExt cx="0" cy="0"/>
        </a:xfrm>
      </p:grpSpPr>
      <p:pic>
        <p:nvPicPr>
          <p:cNvPr descr="comic-04.png" id="65" name="Google Shape;65;p14"/>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66" name="Google Shape;66;p14"/>
          <p:cNvSpPr/>
          <p:nvPr/>
        </p:nvSpPr>
        <p:spPr>
          <a:xfrm flipH="1" rot="169468">
            <a:off x="3608972" y="646196"/>
            <a:ext cx="5247975" cy="3809532"/>
          </a:xfrm>
          <a:prstGeom prst="wedgeEllipseCallout">
            <a:avLst>
              <a:gd fmla="val -42509" name="adj1"/>
              <a:gd fmla="val 62980" name="adj2"/>
            </a:avLst>
          </a:prstGeom>
          <a:solidFill>
            <a:srgbClr val="001936">
              <a:alpha val="21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4"/>
          <p:cNvSpPr/>
          <p:nvPr/>
        </p:nvSpPr>
        <p:spPr>
          <a:xfrm flipH="1" rot="169468">
            <a:off x="3380372" y="417596"/>
            <a:ext cx="5247975" cy="3809532"/>
          </a:xfrm>
          <a:prstGeom prst="wedgeEllipseCallout">
            <a:avLst>
              <a:gd fmla="val -42509" name="adj1"/>
              <a:gd fmla="val 62980" name="adj2"/>
            </a:avLst>
          </a:prstGeom>
          <a:solidFill>
            <a:srgbClr val="FFFFFF"/>
          </a:solidFill>
          <a:ln cap="flat" cmpd="sng" w="7620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4"/>
          <p:cNvSpPr txBox="1"/>
          <p:nvPr>
            <p:ph type="ctrTitle"/>
          </p:nvPr>
        </p:nvSpPr>
        <p:spPr>
          <a:xfrm>
            <a:off x="4101125" y="1659550"/>
            <a:ext cx="37674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9" name="Google Shape;69;p14"/>
          <p:cNvSpPr txBox="1"/>
          <p:nvPr>
            <p:ph idx="1" type="subTitle"/>
          </p:nvPr>
        </p:nvSpPr>
        <p:spPr>
          <a:xfrm>
            <a:off x="4101125" y="2687651"/>
            <a:ext cx="37674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000000"/>
              </a:buClr>
              <a:buSzPts val="1800"/>
              <a:buNone/>
              <a:defRPr sz="1800">
                <a:solidFill>
                  <a:srgbClr val="000000"/>
                </a:solidFill>
              </a:defRPr>
            </a:lvl1pPr>
            <a:lvl2pPr lvl="1" rtl="0" algn="ctr">
              <a:spcBef>
                <a:spcPts val="1600"/>
              </a:spcBef>
              <a:spcAft>
                <a:spcPts val="0"/>
              </a:spcAft>
              <a:buClr>
                <a:srgbClr val="000000"/>
              </a:buClr>
              <a:buSzPts val="1800"/>
              <a:buNone/>
              <a:defRPr sz="1800">
                <a:solidFill>
                  <a:srgbClr val="000000"/>
                </a:solidFill>
              </a:defRPr>
            </a:lvl2pPr>
            <a:lvl3pPr lvl="2" rtl="0" algn="ctr">
              <a:spcBef>
                <a:spcPts val="1600"/>
              </a:spcBef>
              <a:spcAft>
                <a:spcPts val="0"/>
              </a:spcAft>
              <a:buClr>
                <a:srgbClr val="000000"/>
              </a:buClr>
              <a:buSzPts val="1800"/>
              <a:buNone/>
              <a:defRPr sz="1800">
                <a:solidFill>
                  <a:srgbClr val="000000"/>
                </a:solidFill>
              </a:defRPr>
            </a:lvl3pPr>
            <a:lvl4pPr lvl="3" rtl="0" algn="ctr">
              <a:spcBef>
                <a:spcPts val="1600"/>
              </a:spcBef>
              <a:spcAft>
                <a:spcPts val="0"/>
              </a:spcAft>
              <a:buClr>
                <a:srgbClr val="000000"/>
              </a:buClr>
              <a:buSzPts val="1400"/>
              <a:buNone/>
              <a:defRPr>
                <a:solidFill>
                  <a:srgbClr val="000000"/>
                </a:solidFill>
              </a:defRPr>
            </a:lvl4pPr>
            <a:lvl5pPr lvl="4" rtl="0" algn="ctr">
              <a:spcBef>
                <a:spcPts val="1600"/>
              </a:spcBef>
              <a:spcAft>
                <a:spcPts val="0"/>
              </a:spcAft>
              <a:buClr>
                <a:srgbClr val="000000"/>
              </a:buClr>
              <a:buSzPts val="1400"/>
              <a:buNone/>
              <a:defRPr>
                <a:solidFill>
                  <a:srgbClr val="000000"/>
                </a:solidFill>
              </a:defRPr>
            </a:lvl5pPr>
            <a:lvl6pPr lvl="5" rtl="0" algn="ctr">
              <a:spcBef>
                <a:spcPts val="1600"/>
              </a:spcBef>
              <a:spcAft>
                <a:spcPts val="0"/>
              </a:spcAft>
              <a:buClr>
                <a:srgbClr val="000000"/>
              </a:buClr>
              <a:buSzPts val="1400"/>
              <a:buNone/>
              <a:defRPr>
                <a:solidFill>
                  <a:srgbClr val="000000"/>
                </a:solidFill>
              </a:defRPr>
            </a:lvl6pPr>
            <a:lvl7pPr lvl="6" rtl="0" algn="ctr">
              <a:spcBef>
                <a:spcPts val="1600"/>
              </a:spcBef>
              <a:spcAft>
                <a:spcPts val="0"/>
              </a:spcAft>
              <a:buClr>
                <a:srgbClr val="000000"/>
              </a:buClr>
              <a:buSzPts val="1400"/>
              <a:buNone/>
              <a:defRPr>
                <a:solidFill>
                  <a:srgbClr val="000000"/>
                </a:solidFill>
              </a:defRPr>
            </a:lvl7pPr>
            <a:lvl8pPr lvl="7" rtl="0" algn="ctr">
              <a:spcBef>
                <a:spcPts val="1600"/>
              </a:spcBef>
              <a:spcAft>
                <a:spcPts val="0"/>
              </a:spcAft>
              <a:buClr>
                <a:srgbClr val="000000"/>
              </a:buClr>
              <a:buSzPts val="1400"/>
              <a:buNone/>
              <a:defRPr>
                <a:solidFill>
                  <a:srgbClr val="000000"/>
                </a:solidFill>
              </a:defRPr>
            </a:lvl8pPr>
            <a:lvl9pPr lvl="8" rtl="0" algn="ctr">
              <a:spcBef>
                <a:spcPts val="1600"/>
              </a:spcBef>
              <a:spcAft>
                <a:spcPts val="1600"/>
              </a:spcAft>
              <a:buClr>
                <a:srgbClr val="000000"/>
              </a:buClr>
              <a:buSzPts val="1400"/>
              <a:buNone/>
              <a:defRPr>
                <a:solidFill>
                  <a:srgbClr val="000000"/>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_1">
    <p:spTree>
      <p:nvGrpSpPr>
        <p:cNvPr id="70" name="Shape 70"/>
        <p:cNvGrpSpPr/>
        <p:nvPr/>
      </p:nvGrpSpPr>
      <p:grpSpPr>
        <a:xfrm>
          <a:off x="0" y="0"/>
          <a:ext cx="0" cy="0"/>
          <a:chOff x="0" y="0"/>
          <a:chExt cx="0" cy="0"/>
        </a:xfrm>
      </p:grpSpPr>
      <p:pic>
        <p:nvPicPr>
          <p:cNvPr descr="comic-02.png" id="71" name="Google Shape;71;p15"/>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72" name="Google Shape;72;p15"/>
          <p:cNvSpPr/>
          <p:nvPr/>
        </p:nvSpPr>
        <p:spPr>
          <a:xfrm>
            <a:off x="1992350" y="37775"/>
            <a:ext cx="5616577" cy="5220440"/>
          </a:xfrm>
          <a:custGeom>
            <a:rect b="b" l="l" r="r" t="t"/>
            <a:pathLst>
              <a:path extrusionOk="0" h="106692" w="114788">
                <a:moveTo>
                  <a:pt x="40479" y="15324"/>
                </a:moveTo>
                <a:lnTo>
                  <a:pt x="41346" y="3758"/>
                </a:lnTo>
                <a:lnTo>
                  <a:pt x="52623" y="13878"/>
                </a:lnTo>
                <a:lnTo>
                  <a:pt x="56382" y="0"/>
                </a:lnTo>
                <a:lnTo>
                  <a:pt x="63610" y="14746"/>
                </a:lnTo>
                <a:lnTo>
                  <a:pt x="70549" y="2024"/>
                </a:lnTo>
                <a:lnTo>
                  <a:pt x="75754" y="17926"/>
                </a:lnTo>
                <a:lnTo>
                  <a:pt x="85006" y="6939"/>
                </a:lnTo>
                <a:lnTo>
                  <a:pt x="85006" y="23131"/>
                </a:lnTo>
                <a:lnTo>
                  <a:pt x="100620" y="13589"/>
                </a:lnTo>
                <a:lnTo>
                  <a:pt x="96861" y="31516"/>
                </a:lnTo>
                <a:lnTo>
                  <a:pt x="111896" y="26889"/>
                </a:lnTo>
                <a:lnTo>
                  <a:pt x="100909" y="41057"/>
                </a:lnTo>
                <a:lnTo>
                  <a:pt x="114209" y="42214"/>
                </a:lnTo>
                <a:lnTo>
                  <a:pt x="104379" y="53201"/>
                </a:lnTo>
                <a:lnTo>
                  <a:pt x="114788" y="59851"/>
                </a:lnTo>
                <a:lnTo>
                  <a:pt x="101198" y="64188"/>
                </a:lnTo>
                <a:lnTo>
                  <a:pt x="105246" y="74886"/>
                </a:lnTo>
                <a:lnTo>
                  <a:pt x="93102" y="73730"/>
                </a:lnTo>
                <a:lnTo>
                  <a:pt x="97150" y="85006"/>
                </a:lnTo>
                <a:lnTo>
                  <a:pt x="88187" y="81537"/>
                </a:lnTo>
                <a:lnTo>
                  <a:pt x="87319" y="95994"/>
                </a:lnTo>
                <a:lnTo>
                  <a:pt x="76043" y="91078"/>
                </a:lnTo>
                <a:lnTo>
                  <a:pt x="71417" y="101776"/>
                </a:lnTo>
                <a:lnTo>
                  <a:pt x="64478" y="93970"/>
                </a:lnTo>
                <a:lnTo>
                  <a:pt x="58984" y="106692"/>
                </a:lnTo>
                <a:lnTo>
                  <a:pt x="52334" y="88187"/>
                </a:lnTo>
                <a:lnTo>
                  <a:pt x="45105" y="100620"/>
                </a:lnTo>
                <a:lnTo>
                  <a:pt x="41636" y="86741"/>
                </a:lnTo>
                <a:lnTo>
                  <a:pt x="29492" y="102355"/>
                </a:lnTo>
                <a:lnTo>
                  <a:pt x="29781" y="83271"/>
                </a:lnTo>
                <a:lnTo>
                  <a:pt x="20239" y="87319"/>
                </a:lnTo>
                <a:lnTo>
                  <a:pt x="21107" y="76332"/>
                </a:lnTo>
                <a:lnTo>
                  <a:pt x="4915" y="79224"/>
                </a:lnTo>
                <a:lnTo>
                  <a:pt x="16191" y="66212"/>
                </a:lnTo>
                <a:lnTo>
                  <a:pt x="7806" y="62164"/>
                </a:lnTo>
                <a:lnTo>
                  <a:pt x="14167" y="56960"/>
                </a:lnTo>
                <a:lnTo>
                  <a:pt x="0" y="47997"/>
                </a:lnTo>
                <a:lnTo>
                  <a:pt x="18215" y="43081"/>
                </a:lnTo>
                <a:lnTo>
                  <a:pt x="9252" y="31516"/>
                </a:lnTo>
                <a:lnTo>
                  <a:pt x="26022" y="33540"/>
                </a:lnTo>
                <a:lnTo>
                  <a:pt x="16191" y="18504"/>
                </a:lnTo>
                <a:lnTo>
                  <a:pt x="31516" y="23420"/>
                </a:lnTo>
                <a:lnTo>
                  <a:pt x="32094" y="11854"/>
                </a:lnTo>
                <a:close/>
              </a:path>
            </a:pathLst>
          </a:custGeom>
          <a:solidFill>
            <a:srgbClr val="001936">
              <a:alpha val="21920"/>
            </a:srgbClr>
          </a:solidFill>
          <a:ln>
            <a:noFill/>
          </a:ln>
        </p:spPr>
      </p:sp>
      <p:sp>
        <p:nvSpPr>
          <p:cNvPr id="73" name="Google Shape;73;p15"/>
          <p:cNvSpPr/>
          <p:nvPr/>
        </p:nvSpPr>
        <p:spPr>
          <a:xfrm>
            <a:off x="1763750" y="-114625"/>
            <a:ext cx="5616577" cy="5220440"/>
          </a:xfrm>
          <a:custGeom>
            <a:rect b="b" l="l" r="r" t="t"/>
            <a:pathLst>
              <a:path extrusionOk="0" h="106692" w="114788">
                <a:moveTo>
                  <a:pt x="40479" y="15324"/>
                </a:moveTo>
                <a:lnTo>
                  <a:pt x="41346" y="3758"/>
                </a:lnTo>
                <a:lnTo>
                  <a:pt x="52623" y="13878"/>
                </a:lnTo>
                <a:lnTo>
                  <a:pt x="56382" y="0"/>
                </a:lnTo>
                <a:lnTo>
                  <a:pt x="63610" y="14746"/>
                </a:lnTo>
                <a:lnTo>
                  <a:pt x="70549" y="2024"/>
                </a:lnTo>
                <a:lnTo>
                  <a:pt x="75754" y="17926"/>
                </a:lnTo>
                <a:lnTo>
                  <a:pt x="85006" y="6939"/>
                </a:lnTo>
                <a:lnTo>
                  <a:pt x="85006" y="23131"/>
                </a:lnTo>
                <a:lnTo>
                  <a:pt x="100620" y="13589"/>
                </a:lnTo>
                <a:lnTo>
                  <a:pt x="96861" y="31516"/>
                </a:lnTo>
                <a:lnTo>
                  <a:pt x="111896" y="26889"/>
                </a:lnTo>
                <a:lnTo>
                  <a:pt x="100909" y="41057"/>
                </a:lnTo>
                <a:lnTo>
                  <a:pt x="114209" y="42214"/>
                </a:lnTo>
                <a:lnTo>
                  <a:pt x="104379" y="53201"/>
                </a:lnTo>
                <a:lnTo>
                  <a:pt x="114788" y="59851"/>
                </a:lnTo>
                <a:lnTo>
                  <a:pt x="101198" y="64188"/>
                </a:lnTo>
                <a:lnTo>
                  <a:pt x="105246" y="74886"/>
                </a:lnTo>
                <a:lnTo>
                  <a:pt x="93102" y="73730"/>
                </a:lnTo>
                <a:lnTo>
                  <a:pt x="97150" y="85006"/>
                </a:lnTo>
                <a:lnTo>
                  <a:pt x="88187" y="81537"/>
                </a:lnTo>
                <a:lnTo>
                  <a:pt x="87319" y="95994"/>
                </a:lnTo>
                <a:lnTo>
                  <a:pt x="76043" y="91078"/>
                </a:lnTo>
                <a:lnTo>
                  <a:pt x="71417" y="101776"/>
                </a:lnTo>
                <a:lnTo>
                  <a:pt x="64478" y="93970"/>
                </a:lnTo>
                <a:lnTo>
                  <a:pt x="58984" y="106692"/>
                </a:lnTo>
                <a:lnTo>
                  <a:pt x="52334" y="88187"/>
                </a:lnTo>
                <a:lnTo>
                  <a:pt x="45105" y="100620"/>
                </a:lnTo>
                <a:lnTo>
                  <a:pt x="41636" y="86741"/>
                </a:lnTo>
                <a:lnTo>
                  <a:pt x="29492" y="102355"/>
                </a:lnTo>
                <a:lnTo>
                  <a:pt x="29781" y="83271"/>
                </a:lnTo>
                <a:lnTo>
                  <a:pt x="20239" y="87319"/>
                </a:lnTo>
                <a:lnTo>
                  <a:pt x="21107" y="76332"/>
                </a:lnTo>
                <a:lnTo>
                  <a:pt x="4915" y="79224"/>
                </a:lnTo>
                <a:lnTo>
                  <a:pt x="16191" y="66212"/>
                </a:lnTo>
                <a:lnTo>
                  <a:pt x="7806" y="62164"/>
                </a:lnTo>
                <a:lnTo>
                  <a:pt x="14167" y="56960"/>
                </a:lnTo>
                <a:lnTo>
                  <a:pt x="0" y="47997"/>
                </a:lnTo>
                <a:lnTo>
                  <a:pt x="18215" y="43081"/>
                </a:lnTo>
                <a:lnTo>
                  <a:pt x="9252" y="31516"/>
                </a:lnTo>
                <a:lnTo>
                  <a:pt x="26022" y="33540"/>
                </a:lnTo>
                <a:lnTo>
                  <a:pt x="16191" y="18504"/>
                </a:lnTo>
                <a:lnTo>
                  <a:pt x="31516" y="23420"/>
                </a:lnTo>
                <a:lnTo>
                  <a:pt x="32094" y="11854"/>
                </a:lnTo>
                <a:close/>
              </a:path>
            </a:pathLst>
          </a:custGeom>
          <a:solidFill>
            <a:srgbClr val="FFFFFF"/>
          </a:solidFill>
          <a:ln cap="flat" cmpd="sng" w="76200">
            <a:solidFill>
              <a:srgbClr val="000000"/>
            </a:solidFill>
            <a:prstDash val="solid"/>
            <a:miter lim="8000"/>
            <a:headEnd len="med" w="med" type="none"/>
            <a:tailEnd len="med" w="med" type="none"/>
          </a:ln>
        </p:spPr>
      </p:sp>
      <p:sp>
        <p:nvSpPr>
          <p:cNvPr id="74" name="Google Shape;74;p15"/>
          <p:cNvSpPr txBox="1"/>
          <p:nvPr>
            <p:ph idx="1" type="body"/>
          </p:nvPr>
        </p:nvSpPr>
        <p:spPr>
          <a:xfrm>
            <a:off x="2905800" y="2161800"/>
            <a:ext cx="3332400" cy="819900"/>
          </a:xfrm>
          <a:prstGeom prst="rect">
            <a:avLst/>
          </a:prstGeom>
        </p:spPr>
        <p:txBody>
          <a:bodyPr anchorCtr="0" anchor="ctr" bIns="91425" lIns="91425" spcFirstLastPara="1" rIns="91425" wrap="square" tIns="91425">
            <a:noAutofit/>
          </a:bodyPr>
          <a:lstStyle>
            <a:lvl1pPr indent="-381000" lvl="0" marL="457200" rtl="0" algn="ctr">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1pPr>
            <a:lvl2pPr indent="-317500" lvl="1" marL="914400" rtl="0" algn="ctr">
              <a:spcBef>
                <a:spcPts val="1600"/>
              </a:spcBef>
              <a:spcAft>
                <a:spcPts val="0"/>
              </a:spcAft>
              <a:buClr>
                <a:srgbClr val="000000"/>
              </a:buClr>
              <a:buSzPts val="1400"/>
              <a:buFont typeface="Bangers"/>
              <a:buChar char="○"/>
              <a:defRPr>
                <a:solidFill>
                  <a:srgbClr val="000000"/>
                </a:solidFill>
                <a:latin typeface="Bangers"/>
                <a:ea typeface="Bangers"/>
                <a:cs typeface="Bangers"/>
                <a:sym typeface="Bangers"/>
              </a:defRPr>
            </a:lvl2pPr>
            <a:lvl3pPr indent="-317500" lvl="2" marL="1371600" rtl="0" algn="ctr">
              <a:spcBef>
                <a:spcPts val="1600"/>
              </a:spcBef>
              <a:spcAft>
                <a:spcPts val="0"/>
              </a:spcAft>
              <a:buClr>
                <a:srgbClr val="000000"/>
              </a:buClr>
              <a:buSzPts val="1400"/>
              <a:buFont typeface="Bangers"/>
              <a:buChar char="■"/>
              <a:defRPr>
                <a:solidFill>
                  <a:srgbClr val="000000"/>
                </a:solidFill>
                <a:latin typeface="Bangers"/>
                <a:ea typeface="Bangers"/>
                <a:cs typeface="Bangers"/>
                <a:sym typeface="Bangers"/>
              </a:defRPr>
            </a:lvl3pPr>
            <a:lvl4pPr indent="-381000" lvl="3" marL="1828800" rtl="0" algn="ctr">
              <a:spcBef>
                <a:spcPts val="1600"/>
              </a:spcBef>
              <a:spcAft>
                <a:spcPts val="0"/>
              </a:spcAft>
              <a:buClr>
                <a:srgbClr val="000000"/>
              </a:buClr>
              <a:buSzPts val="2400"/>
              <a:buFont typeface="Bangers"/>
              <a:buChar char="●"/>
              <a:defRPr sz="2400">
                <a:solidFill>
                  <a:srgbClr val="000000"/>
                </a:solidFill>
                <a:latin typeface="Bangers"/>
                <a:ea typeface="Bangers"/>
                <a:cs typeface="Bangers"/>
                <a:sym typeface="Bangers"/>
              </a:defRPr>
            </a:lvl4pPr>
            <a:lvl5pPr indent="-381000" lvl="4" marL="2286000" rtl="0" algn="ctr">
              <a:spcBef>
                <a:spcPts val="1600"/>
              </a:spcBef>
              <a:spcAft>
                <a:spcPts val="0"/>
              </a:spcAft>
              <a:buClr>
                <a:srgbClr val="000000"/>
              </a:buClr>
              <a:buSzPts val="2400"/>
              <a:buFont typeface="Bangers"/>
              <a:buChar char="○"/>
              <a:defRPr sz="2400">
                <a:solidFill>
                  <a:srgbClr val="000000"/>
                </a:solidFill>
                <a:latin typeface="Bangers"/>
                <a:ea typeface="Bangers"/>
                <a:cs typeface="Bangers"/>
                <a:sym typeface="Bangers"/>
              </a:defRPr>
            </a:lvl5pPr>
            <a:lvl6pPr indent="-381000" lvl="5" marL="2743200" rtl="0" algn="ctr">
              <a:spcBef>
                <a:spcPts val="1600"/>
              </a:spcBef>
              <a:spcAft>
                <a:spcPts val="0"/>
              </a:spcAft>
              <a:buClr>
                <a:srgbClr val="000000"/>
              </a:buClr>
              <a:buSzPts val="2400"/>
              <a:buFont typeface="Bangers"/>
              <a:buChar char="■"/>
              <a:defRPr sz="2400">
                <a:solidFill>
                  <a:srgbClr val="000000"/>
                </a:solidFill>
                <a:latin typeface="Bangers"/>
                <a:ea typeface="Bangers"/>
                <a:cs typeface="Bangers"/>
                <a:sym typeface="Bangers"/>
              </a:defRPr>
            </a:lvl6pPr>
            <a:lvl7pPr indent="-381000" lvl="6" marL="3200400" rtl="0" algn="ctr">
              <a:spcBef>
                <a:spcPts val="1600"/>
              </a:spcBef>
              <a:spcAft>
                <a:spcPts val="0"/>
              </a:spcAft>
              <a:buClr>
                <a:srgbClr val="000000"/>
              </a:buClr>
              <a:buSzPts val="2400"/>
              <a:buFont typeface="Bangers"/>
              <a:buChar char="●"/>
              <a:defRPr sz="2400">
                <a:solidFill>
                  <a:srgbClr val="000000"/>
                </a:solidFill>
                <a:latin typeface="Bangers"/>
                <a:ea typeface="Bangers"/>
                <a:cs typeface="Bangers"/>
                <a:sym typeface="Bangers"/>
              </a:defRPr>
            </a:lvl7pPr>
            <a:lvl8pPr indent="-381000" lvl="7" marL="3657600" rtl="0" algn="ctr">
              <a:spcBef>
                <a:spcPts val="1600"/>
              </a:spcBef>
              <a:spcAft>
                <a:spcPts val="0"/>
              </a:spcAft>
              <a:buClr>
                <a:srgbClr val="000000"/>
              </a:buClr>
              <a:buSzPts val="2400"/>
              <a:buFont typeface="Bangers"/>
              <a:buChar char="○"/>
              <a:defRPr sz="2400">
                <a:solidFill>
                  <a:srgbClr val="000000"/>
                </a:solidFill>
                <a:latin typeface="Bangers"/>
                <a:ea typeface="Bangers"/>
                <a:cs typeface="Bangers"/>
                <a:sym typeface="Bangers"/>
              </a:defRPr>
            </a:lvl8pPr>
            <a:lvl9pPr indent="-381000" lvl="8" marL="4114800" rtl="0" algn="ctr">
              <a:spcBef>
                <a:spcPts val="1600"/>
              </a:spcBef>
              <a:spcAft>
                <a:spcPts val="1600"/>
              </a:spcAft>
              <a:buClr>
                <a:srgbClr val="000000"/>
              </a:buClr>
              <a:buSzPts val="2400"/>
              <a:buFont typeface="Bangers"/>
              <a:buChar char="■"/>
              <a:defRPr sz="2400">
                <a:solidFill>
                  <a:srgbClr val="000000"/>
                </a:solidFill>
                <a:latin typeface="Bangers"/>
                <a:ea typeface="Bangers"/>
                <a:cs typeface="Bangers"/>
                <a:sym typeface="Bangers"/>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75" name="Shape 75"/>
        <p:cNvGrpSpPr/>
        <p:nvPr/>
      </p:nvGrpSpPr>
      <p:grpSpPr>
        <a:xfrm>
          <a:off x="0" y="0"/>
          <a:ext cx="0" cy="0"/>
          <a:chOff x="0" y="0"/>
          <a:chExt cx="0" cy="0"/>
        </a:xfrm>
      </p:grpSpPr>
      <p:pic>
        <p:nvPicPr>
          <p:cNvPr descr="comic-01.png" id="76" name="Google Shape;76;p16"/>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77" name="Google Shape;77;p16"/>
          <p:cNvSpPr/>
          <p:nvPr/>
        </p:nvSpPr>
        <p:spPr>
          <a:xfrm>
            <a:off x="734600" y="763500"/>
            <a:ext cx="7879000" cy="4185275"/>
          </a:xfrm>
          <a:custGeom>
            <a:rect b="b" l="l" r="r" t="t"/>
            <a:pathLst>
              <a:path extrusionOk="0" h="167411" w="315160">
                <a:moveTo>
                  <a:pt x="0" y="0"/>
                </a:moveTo>
                <a:lnTo>
                  <a:pt x="315160" y="10409"/>
                </a:lnTo>
                <a:lnTo>
                  <a:pt x="310823" y="159315"/>
                </a:lnTo>
                <a:lnTo>
                  <a:pt x="9252" y="167411"/>
                </a:lnTo>
                <a:close/>
              </a:path>
            </a:pathLst>
          </a:custGeom>
          <a:solidFill>
            <a:srgbClr val="001936">
              <a:alpha val="21920"/>
            </a:srgbClr>
          </a:solidFill>
          <a:ln>
            <a:noFill/>
          </a:ln>
        </p:spPr>
      </p:sp>
      <p:sp>
        <p:nvSpPr>
          <p:cNvPr id="78" name="Google Shape;78;p16"/>
          <p:cNvSpPr/>
          <p:nvPr/>
        </p:nvSpPr>
        <p:spPr>
          <a:xfrm>
            <a:off x="506000" y="534900"/>
            <a:ext cx="7879000" cy="4185275"/>
          </a:xfrm>
          <a:custGeom>
            <a:rect b="b" l="l" r="r" t="t"/>
            <a:pathLst>
              <a:path extrusionOk="0" h="167411" w="315160">
                <a:moveTo>
                  <a:pt x="0" y="0"/>
                </a:moveTo>
                <a:lnTo>
                  <a:pt x="315160" y="10409"/>
                </a:lnTo>
                <a:lnTo>
                  <a:pt x="310823" y="159315"/>
                </a:lnTo>
                <a:lnTo>
                  <a:pt x="9252" y="167411"/>
                </a:lnTo>
                <a:close/>
              </a:path>
            </a:pathLst>
          </a:custGeom>
          <a:solidFill>
            <a:srgbClr val="FFFFFF"/>
          </a:solidFill>
          <a:ln cap="flat" cmpd="sng" w="76200">
            <a:solidFill>
              <a:srgbClr val="000000"/>
            </a:solidFill>
            <a:prstDash val="solid"/>
            <a:miter lim="8000"/>
            <a:headEnd len="med" w="med" type="none"/>
            <a:tailEnd len="med" w="med" type="none"/>
          </a:ln>
        </p:spPr>
      </p:sp>
      <p:sp>
        <p:nvSpPr>
          <p:cNvPr id="79" name="Google Shape;79;p16"/>
          <p:cNvSpPr txBox="1"/>
          <p:nvPr>
            <p:ph type="title"/>
          </p:nvPr>
        </p:nvSpPr>
        <p:spPr>
          <a:xfrm rot="161729">
            <a:off x="976261" y="876906"/>
            <a:ext cx="7029878" cy="760139"/>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0" name="Google Shape;80;p16"/>
          <p:cNvSpPr txBox="1"/>
          <p:nvPr>
            <p:ph idx="1" type="body"/>
          </p:nvPr>
        </p:nvSpPr>
        <p:spPr>
          <a:xfrm>
            <a:off x="902950" y="1556175"/>
            <a:ext cx="2295300" cy="28227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sz="1800"/>
            </a:lvl1pPr>
            <a:lvl2pPr indent="-342900" lvl="1" marL="914400" rtl="0">
              <a:spcBef>
                <a:spcPts val="1600"/>
              </a:spcBef>
              <a:spcAft>
                <a:spcPts val="0"/>
              </a:spcAft>
              <a:buSzPts val="1800"/>
              <a:buChar char="○"/>
              <a:defRPr sz="1800"/>
            </a:lvl2pPr>
            <a:lvl3pPr indent="-342900" lvl="2" marL="1371600" rtl="0">
              <a:spcBef>
                <a:spcPts val="1600"/>
              </a:spcBef>
              <a:spcAft>
                <a:spcPts val="0"/>
              </a:spcAft>
              <a:buSzPts val="1800"/>
              <a:buChar char="■"/>
              <a:defRPr sz="1800"/>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1" name="Google Shape;81;p16"/>
          <p:cNvSpPr txBox="1"/>
          <p:nvPr>
            <p:ph idx="2" type="body"/>
          </p:nvPr>
        </p:nvSpPr>
        <p:spPr>
          <a:xfrm>
            <a:off x="3315993" y="1556175"/>
            <a:ext cx="2295300" cy="28227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sz="1800"/>
            </a:lvl1pPr>
            <a:lvl2pPr indent="-342900" lvl="1" marL="914400" rtl="0">
              <a:spcBef>
                <a:spcPts val="1600"/>
              </a:spcBef>
              <a:spcAft>
                <a:spcPts val="0"/>
              </a:spcAft>
              <a:buSzPts val="1800"/>
              <a:buChar char="○"/>
              <a:defRPr sz="1800"/>
            </a:lvl2pPr>
            <a:lvl3pPr indent="-342900" lvl="2" marL="1371600" rtl="0">
              <a:spcBef>
                <a:spcPts val="1600"/>
              </a:spcBef>
              <a:spcAft>
                <a:spcPts val="0"/>
              </a:spcAft>
              <a:buSzPts val="1800"/>
              <a:buChar char="■"/>
              <a:defRPr sz="1800"/>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2" name="Google Shape;82;p16"/>
          <p:cNvSpPr txBox="1"/>
          <p:nvPr>
            <p:ph idx="3" type="body"/>
          </p:nvPr>
        </p:nvSpPr>
        <p:spPr>
          <a:xfrm>
            <a:off x="5729035" y="1556175"/>
            <a:ext cx="2295300" cy="28227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sz="1800"/>
            </a:lvl1pPr>
            <a:lvl2pPr indent="-342900" lvl="1" marL="914400" rtl="0">
              <a:spcBef>
                <a:spcPts val="1600"/>
              </a:spcBef>
              <a:spcAft>
                <a:spcPts val="0"/>
              </a:spcAft>
              <a:buSzPts val="1800"/>
              <a:buChar char="○"/>
              <a:defRPr sz="1800"/>
            </a:lvl2pPr>
            <a:lvl3pPr indent="-342900" lvl="2" marL="1371600" rtl="0">
              <a:spcBef>
                <a:spcPts val="1600"/>
              </a:spcBef>
              <a:spcAft>
                <a:spcPts val="0"/>
              </a:spcAft>
              <a:buSzPts val="1800"/>
              <a:buChar char="■"/>
              <a:defRPr sz="1800"/>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1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1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1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16.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hyperlink" Target="https://www.youtube.com/watch?v=iTVoNiUGROA" TargetMode="External"/><Relationship Id="rId4" Type="http://schemas.openxmlformats.org/officeDocument/2006/relationships/image" Target="../media/image3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1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 Id="rId3" Type="http://schemas.openxmlformats.org/officeDocument/2006/relationships/image" Target="../media/image2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image" Target="../media/image22.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 Id="rId3"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 Id="rId3" Type="http://schemas.openxmlformats.org/officeDocument/2006/relationships/image" Target="../media/image2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 Id="rId3" Type="http://schemas.openxmlformats.org/officeDocument/2006/relationships/image" Target="../media/image3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 Id="rId3" Type="http://schemas.openxmlformats.org/officeDocument/2006/relationships/image" Target="../media/image2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 Id="rId3" Type="http://schemas.openxmlformats.org/officeDocument/2006/relationships/image" Target="../media/image3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 Id="rId3" Type="http://schemas.openxmlformats.org/officeDocument/2006/relationships/image" Target="../media/image2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 Id="rId3" Type="http://schemas.openxmlformats.org/officeDocument/2006/relationships/image" Target="../media/image2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p17"/>
          <p:cNvPicPr preferRelativeResize="0"/>
          <p:nvPr/>
        </p:nvPicPr>
        <p:blipFill>
          <a:blip r:embed="rId3">
            <a:alphaModFix/>
          </a:blip>
          <a:stretch>
            <a:fillRect/>
          </a:stretch>
        </p:blipFill>
        <p:spPr>
          <a:xfrm>
            <a:off x="0" y="0"/>
            <a:ext cx="9144000" cy="5143500"/>
          </a:xfrm>
          <a:prstGeom prst="rect">
            <a:avLst/>
          </a:prstGeom>
          <a:noFill/>
          <a:ln>
            <a:noFill/>
          </a:ln>
        </p:spPr>
      </p:pic>
      <p:sp>
        <p:nvSpPr>
          <p:cNvPr id="88" name="Google Shape;88;p17"/>
          <p:cNvSpPr txBox="1"/>
          <p:nvPr>
            <p:ph type="title"/>
          </p:nvPr>
        </p:nvSpPr>
        <p:spPr>
          <a:xfrm>
            <a:off x="113400" y="1052125"/>
            <a:ext cx="8917200" cy="907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t>The Holy Spirit</a:t>
            </a:r>
            <a:endParaRPr sz="9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5C4CA"/>
        </a:solidFill>
      </p:bgPr>
    </p:bg>
    <p:spTree>
      <p:nvGrpSpPr>
        <p:cNvPr id="140" name="Shape 140"/>
        <p:cNvGrpSpPr/>
        <p:nvPr/>
      </p:nvGrpSpPr>
      <p:grpSpPr>
        <a:xfrm>
          <a:off x="0" y="0"/>
          <a:ext cx="0" cy="0"/>
          <a:chOff x="0" y="0"/>
          <a:chExt cx="0" cy="0"/>
        </a:xfrm>
      </p:grpSpPr>
      <p:sp>
        <p:nvSpPr>
          <p:cNvPr id="141" name="Google Shape;141;p26"/>
          <p:cNvSpPr txBox="1"/>
          <p:nvPr>
            <p:ph type="title"/>
          </p:nvPr>
        </p:nvSpPr>
        <p:spPr>
          <a:xfrm rot="161729">
            <a:off x="976261" y="876906"/>
            <a:ext cx="7029878" cy="760139"/>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 two or three columns</a:t>
            </a:r>
            <a:endParaRPr/>
          </a:p>
        </p:txBody>
      </p:sp>
      <p:sp>
        <p:nvSpPr>
          <p:cNvPr id="142" name="Google Shape;142;p26"/>
          <p:cNvSpPr txBox="1"/>
          <p:nvPr>
            <p:ph idx="1" type="body"/>
          </p:nvPr>
        </p:nvSpPr>
        <p:spPr>
          <a:xfrm rot="142899">
            <a:off x="851204" y="770773"/>
            <a:ext cx="7341942" cy="3598003"/>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000">
                <a:solidFill>
                  <a:srgbClr val="000000"/>
                </a:solidFill>
              </a:rPr>
              <a:t>When the Apostles and the early Church pondered Jesus, all he said and did, and all the events surrounding his life, death, and resurrection, they came to realize this word (or wisdom) talked about in the Scriptures was none other than Jesus, the WORD made flesh! </a:t>
            </a:r>
            <a:r>
              <a:rPr b="1" lang="en" sz="3000">
                <a:solidFill>
                  <a:srgbClr val="000000"/>
                </a:solidFill>
              </a:rPr>
              <a:t>(John 1:1-3).</a:t>
            </a:r>
            <a:endParaRPr sz="300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6" name="Shape 146"/>
        <p:cNvGrpSpPr/>
        <p:nvPr/>
      </p:nvGrpSpPr>
      <p:grpSpPr>
        <a:xfrm>
          <a:off x="0" y="0"/>
          <a:ext cx="0" cy="0"/>
          <a:chOff x="0" y="0"/>
          <a:chExt cx="0" cy="0"/>
        </a:xfrm>
      </p:grpSpPr>
      <p:pic>
        <p:nvPicPr>
          <p:cNvPr descr="3ca23b3fa77015e008b59689c15f6f08.jpg" id="147" name="Google Shape;147;p27"/>
          <p:cNvPicPr preferRelativeResize="0"/>
          <p:nvPr/>
        </p:nvPicPr>
        <p:blipFill rotWithShape="1">
          <a:blip r:embed="rId3">
            <a:alphaModFix/>
          </a:blip>
          <a:srcRect b="1957" l="30854" r="-4491" t="-12527"/>
          <a:stretch/>
        </p:blipFill>
        <p:spPr>
          <a:xfrm>
            <a:off x="5699675" y="982800"/>
            <a:ext cx="2962500" cy="3177900"/>
          </a:xfrm>
          <a:prstGeom prst="ellipse">
            <a:avLst/>
          </a:prstGeom>
          <a:noFill/>
          <a:ln cap="flat" cmpd="sng" w="76200">
            <a:solidFill>
              <a:srgbClr val="000000"/>
            </a:solidFill>
            <a:prstDash val="solid"/>
            <a:round/>
            <a:headEnd len="sm" w="sm" type="none"/>
            <a:tailEnd len="sm" w="sm" type="none"/>
          </a:ln>
        </p:spPr>
      </p:pic>
      <p:sp>
        <p:nvSpPr>
          <p:cNvPr id="148" name="Google Shape;148;p27"/>
          <p:cNvSpPr txBox="1"/>
          <p:nvPr/>
        </p:nvSpPr>
        <p:spPr>
          <a:xfrm>
            <a:off x="347100" y="608200"/>
            <a:ext cx="5141100" cy="440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980000"/>
                </a:solidFill>
              </a:rPr>
              <a:t>In the same way, they came to realized that the Advocate or Spirit whom Jesus promised to send upon them was more than a figure of speech. It was none other than God’s spirit spoken of so often in the Old Testament. God’s spirit was also a divine person, as are God the Father and Jesus, the Word. (</a:t>
            </a:r>
            <a:r>
              <a:rPr b="1" lang="en" sz="2400">
                <a:solidFill>
                  <a:srgbClr val="980000"/>
                </a:solidFill>
              </a:rPr>
              <a:t>John 14:26 &amp; 15:26). </a:t>
            </a:r>
            <a:endParaRPr b="1" sz="2400">
              <a:solidFill>
                <a:srgbClr val="98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24BB0"/>
        </a:solidFill>
      </p:bgPr>
    </p:bg>
    <p:spTree>
      <p:nvGrpSpPr>
        <p:cNvPr id="152" name="Shape 152"/>
        <p:cNvGrpSpPr/>
        <p:nvPr/>
      </p:nvGrpSpPr>
      <p:grpSpPr>
        <a:xfrm>
          <a:off x="0" y="0"/>
          <a:ext cx="0" cy="0"/>
          <a:chOff x="0" y="0"/>
          <a:chExt cx="0" cy="0"/>
        </a:xfrm>
      </p:grpSpPr>
      <p:sp>
        <p:nvSpPr>
          <p:cNvPr id="153" name="Google Shape;153;p28"/>
          <p:cNvSpPr txBox="1"/>
          <p:nvPr>
            <p:ph idx="4294967295" type="ctrTitle"/>
          </p:nvPr>
        </p:nvSpPr>
        <p:spPr>
          <a:xfrm>
            <a:off x="165500" y="771075"/>
            <a:ext cx="5621100" cy="512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8000">
                <a:solidFill>
                  <a:srgbClr val="FAD900"/>
                </a:solidFill>
              </a:rPr>
              <a:t>Scripture</a:t>
            </a:r>
            <a:r>
              <a:rPr lang="en" sz="8000">
                <a:solidFill>
                  <a:srgbClr val="FAD900"/>
                </a:solidFill>
              </a:rPr>
              <a:t> </a:t>
            </a:r>
            <a:endParaRPr sz="8000">
              <a:solidFill>
                <a:srgbClr val="FAD900"/>
              </a:solidFill>
            </a:endParaRPr>
          </a:p>
        </p:txBody>
      </p:sp>
      <p:sp>
        <p:nvSpPr>
          <p:cNvPr id="154" name="Google Shape;154;p28"/>
          <p:cNvSpPr txBox="1"/>
          <p:nvPr>
            <p:ph idx="4294967295" type="subTitle"/>
          </p:nvPr>
        </p:nvSpPr>
        <p:spPr>
          <a:xfrm>
            <a:off x="-35875" y="1281400"/>
            <a:ext cx="9066000" cy="3963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400">
                <a:solidFill>
                  <a:srgbClr val="FFFFFF"/>
                </a:solidFill>
              </a:rPr>
              <a:t>Read &amp; discuss these passages to discover the various names for the Holy Spirit used by Paul.</a:t>
            </a:r>
            <a:endParaRPr sz="1400">
              <a:solidFill>
                <a:srgbClr val="FFFFFF"/>
              </a:solidFill>
            </a:endParaRPr>
          </a:p>
        </p:txBody>
      </p:sp>
      <p:sp>
        <p:nvSpPr>
          <p:cNvPr id="155" name="Google Shape;155;p28"/>
          <p:cNvSpPr/>
          <p:nvPr/>
        </p:nvSpPr>
        <p:spPr>
          <a:xfrm>
            <a:off x="8397856" y="1175866"/>
            <a:ext cx="229545" cy="219177"/>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AD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BC00"/>
              </a:solidFill>
            </a:endParaRPr>
          </a:p>
        </p:txBody>
      </p:sp>
      <p:grpSp>
        <p:nvGrpSpPr>
          <p:cNvPr id="156" name="Google Shape;156;p28"/>
          <p:cNvGrpSpPr/>
          <p:nvPr/>
        </p:nvGrpSpPr>
        <p:grpSpPr>
          <a:xfrm>
            <a:off x="6657552" y="364867"/>
            <a:ext cx="729998" cy="719078"/>
            <a:chOff x="6654650" y="3665275"/>
            <a:chExt cx="409100" cy="409125"/>
          </a:xfrm>
        </p:grpSpPr>
        <p:sp>
          <p:nvSpPr>
            <p:cNvPr id="157" name="Google Shape;157;p28"/>
            <p:cNvSpPr/>
            <p:nvPr/>
          </p:nvSpPr>
          <p:spPr>
            <a:xfrm>
              <a:off x="6808525" y="3819150"/>
              <a:ext cx="211875" cy="211900"/>
            </a:xfrm>
            <a:custGeom>
              <a:rect b="b" l="l" r="r" t="t"/>
              <a:pathLst>
                <a:path extrusionOk="0" h="8476" w="8475">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BC00"/>
                </a:solidFill>
              </a:endParaRPr>
            </a:p>
          </p:txBody>
        </p:sp>
        <p:sp>
          <p:nvSpPr>
            <p:cNvPr id="158" name="Google Shape;158;p28"/>
            <p:cNvSpPr/>
            <p:nvPr/>
          </p:nvSpPr>
          <p:spPr>
            <a:xfrm>
              <a:off x="6654650" y="3665275"/>
              <a:ext cx="409100" cy="409125"/>
            </a:xfrm>
            <a:custGeom>
              <a:rect b="b" l="l" r="r" t="t"/>
              <a:pathLst>
                <a:path extrusionOk="0" h="16365" w="16364">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BC00"/>
                </a:solidFill>
              </a:endParaRPr>
            </a:p>
          </p:txBody>
        </p:sp>
      </p:grpSp>
      <p:grpSp>
        <p:nvGrpSpPr>
          <p:cNvPr id="159" name="Google Shape;159;p28"/>
          <p:cNvGrpSpPr/>
          <p:nvPr/>
        </p:nvGrpSpPr>
        <p:grpSpPr>
          <a:xfrm rot="324429">
            <a:off x="7855238" y="262110"/>
            <a:ext cx="649666" cy="649742"/>
            <a:chOff x="570875" y="4322250"/>
            <a:chExt cx="443300" cy="443325"/>
          </a:xfrm>
        </p:grpSpPr>
        <p:sp>
          <p:nvSpPr>
            <p:cNvPr id="160" name="Google Shape;160;p28"/>
            <p:cNvSpPr/>
            <p:nvPr/>
          </p:nvSpPr>
          <p:spPr>
            <a:xfrm>
              <a:off x="570875" y="4322250"/>
              <a:ext cx="443300" cy="443325"/>
            </a:xfrm>
            <a:custGeom>
              <a:rect b="b" l="l" r="r" t="t"/>
              <a:pathLst>
                <a:path extrusionOk="0" h="17733" w="17732">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BC00"/>
                </a:solidFill>
              </a:endParaRPr>
            </a:p>
          </p:txBody>
        </p:sp>
        <p:sp>
          <p:nvSpPr>
            <p:cNvPr id="161" name="Google Shape;161;p28"/>
            <p:cNvSpPr/>
            <p:nvPr/>
          </p:nvSpPr>
          <p:spPr>
            <a:xfrm>
              <a:off x="597725" y="4665400"/>
              <a:ext cx="73300" cy="73300"/>
            </a:xfrm>
            <a:custGeom>
              <a:rect b="b" l="l" r="r" t="t"/>
              <a:pathLst>
                <a:path extrusionOk="0" h="2932" w="2932">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BC00"/>
                </a:solidFill>
              </a:endParaRPr>
            </a:p>
          </p:txBody>
        </p:sp>
        <p:sp>
          <p:nvSpPr>
            <p:cNvPr id="162" name="Google Shape;162;p28"/>
            <p:cNvSpPr/>
            <p:nvPr/>
          </p:nvSpPr>
          <p:spPr>
            <a:xfrm>
              <a:off x="654525" y="4708150"/>
              <a:ext cx="47025" cy="47025"/>
            </a:xfrm>
            <a:custGeom>
              <a:rect b="b" l="l" r="r" t="t"/>
              <a:pathLst>
                <a:path extrusionOk="0" h="1881" w="1881">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BC00"/>
                </a:solidFill>
              </a:endParaRPr>
            </a:p>
          </p:txBody>
        </p:sp>
        <p:sp>
          <p:nvSpPr>
            <p:cNvPr id="163" name="Google Shape;163;p28"/>
            <p:cNvSpPr/>
            <p:nvPr/>
          </p:nvSpPr>
          <p:spPr>
            <a:xfrm>
              <a:off x="581250" y="4634875"/>
              <a:ext cx="47050" cy="47050"/>
            </a:xfrm>
            <a:custGeom>
              <a:rect b="b" l="l" r="r" t="t"/>
              <a:pathLst>
                <a:path extrusionOk="0" h="1882" w="1882">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BC00"/>
                </a:solidFill>
              </a:endParaRPr>
            </a:p>
          </p:txBody>
        </p:sp>
      </p:grpSp>
      <p:sp>
        <p:nvSpPr>
          <p:cNvPr id="164" name="Google Shape;164;p28"/>
          <p:cNvSpPr/>
          <p:nvPr/>
        </p:nvSpPr>
        <p:spPr>
          <a:xfrm rot="2466625">
            <a:off x="6568799" y="1131498"/>
            <a:ext cx="318882" cy="304479"/>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AD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BC00"/>
              </a:solidFill>
            </a:endParaRPr>
          </a:p>
        </p:txBody>
      </p:sp>
      <p:sp>
        <p:nvSpPr>
          <p:cNvPr id="165" name="Google Shape;165;p28"/>
          <p:cNvSpPr/>
          <p:nvPr/>
        </p:nvSpPr>
        <p:spPr>
          <a:xfrm rot="-1609120">
            <a:off x="7134919" y="1174167"/>
            <a:ext cx="229509" cy="219143"/>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A3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BC00"/>
              </a:solidFill>
            </a:endParaRPr>
          </a:p>
        </p:txBody>
      </p:sp>
      <p:sp>
        <p:nvSpPr>
          <p:cNvPr id="166" name="Google Shape;166;p28"/>
          <p:cNvSpPr/>
          <p:nvPr/>
        </p:nvSpPr>
        <p:spPr>
          <a:xfrm rot="2926137">
            <a:off x="8566468" y="642357"/>
            <a:ext cx="171867" cy="164105"/>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A3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BC00"/>
              </a:solidFill>
            </a:endParaRPr>
          </a:p>
        </p:txBody>
      </p:sp>
      <p:sp>
        <p:nvSpPr>
          <p:cNvPr id="167" name="Google Shape;167;p28"/>
          <p:cNvSpPr/>
          <p:nvPr/>
        </p:nvSpPr>
        <p:spPr>
          <a:xfrm rot="-1608940">
            <a:off x="7711478" y="397343"/>
            <a:ext cx="154840" cy="147847"/>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AD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BC00"/>
              </a:solidFill>
            </a:endParaRPr>
          </a:p>
        </p:txBody>
      </p:sp>
      <p:sp>
        <p:nvSpPr>
          <p:cNvPr id="168" name="Google Shape;168;p28"/>
          <p:cNvSpPr/>
          <p:nvPr/>
        </p:nvSpPr>
        <p:spPr>
          <a:xfrm>
            <a:off x="3312525" y="771075"/>
            <a:ext cx="3046128" cy="512100"/>
          </a:xfrm>
          <a:prstGeom prst="rect">
            <a:avLst/>
          </a:prstGeom>
        </p:spPr>
        <p:txBody>
          <a:bodyPr>
            <a:prstTxWarp prst="textPlain"/>
          </a:bodyPr>
          <a:lstStyle/>
          <a:p>
            <a:pPr lvl="0" algn="ctr"/>
            <a:r>
              <a:rPr b="0" i="0">
                <a:ln cap="flat" cmpd="sng" w="38100">
                  <a:solidFill>
                    <a:srgbClr val="FFFFFF"/>
                  </a:solidFill>
                  <a:prstDash val="solid"/>
                  <a:miter lim="8000"/>
                  <a:headEnd len="sm" w="sm" type="none"/>
                  <a:tailEnd len="sm" w="sm" type="none"/>
                </a:ln>
                <a:solidFill>
                  <a:srgbClr val="001936">
                    <a:alpha val="21920"/>
                  </a:srgbClr>
                </a:solidFill>
                <a:latin typeface="Bangers"/>
              </a:rPr>
              <a:t>Search</a:t>
            </a:r>
          </a:p>
        </p:txBody>
      </p:sp>
      <p:sp>
        <p:nvSpPr>
          <p:cNvPr id="169" name="Google Shape;169;p28"/>
          <p:cNvSpPr txBox="1"/>
          <p:nvPr/>
        </p:nvSpPr>
        <p:spPr>
          <a:xfrm>
            <a:off x="223625" y="1677700"/>
            <a:ext cx="8547000" cy="334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3F3F3"/>
                </a:solidFill>
              </a:rPr>
              <a:t>Galatians 3:14	            the _ _ _ _ _ _ _ of the Spirit</a:t>
            </a:r>
            <a:endParaRPr sz="1800">
              <a:solidFill>
                <a:srgbClr val="F3F3F3"/>
              </a:solidFill>
            </a:endParaRPr>
          </a:p>
          <a:p>
            <a:pPr indent="0" lvl="0" marL="0" rtl="0" algn="l">
              <a:spcBef>
                <a:spcPts val="0"/>
              </a:spcBef>
              <a:spcAft>
                <a:spcPts val="0"/>
              </a:spcAft>
              <a:buNone/>
            </a:pPr>
            <a:r>
              <a:t/>
            </a:r>
            <a:endParaRPr sz="1800">
              <a:solidFill>
                <a:srgbClr val="F3F3F3"/>
              </a:solidFill>
            </a:endParaRPr>
          </a:p>
          <a:p>
            <a:pPr indent="0" lvl="0" marL="0" rtl="0" algn="l">
              <a:spcBef>
                <a:spcPts val="0"/>
              </a:spcBef>
              <a:spcAft>
                <a:spcPts val="0"/>
              </a:spcAft>
              <a:buNone/>
            </a:pPr>
            <a:r>
              <a:rPr lang="en" sz="1800">
                <a:solidFill>
                  <a:srgbClr val="F3F3F3"/>
                </a:solidFill>
              </a:rPr>
              <a:t>Romans 8:15		  the Spirit of _ _ _ _ _ _ _ _</a:t>
            </a:r>
            <a:endParaRPr sz="1800">
              <a:solidFill>
                <a:srgbClr val="F3F3F3"/>
              </a:solidFill>
            </a:endParaRPr>
          </a:p>
          <a:p>
            <a:pPr indent="0" lvl="0" marL="0" rtl="0" algn="l">
              <a:spcBef>
                <a:spcPts val="0"/>
              </a:spcBef>
              <a:spcAft>
                <a:spcPts val="0"/>
              </a:spcAft>
              <a:buNone/>
            </a:pPr>
            <a:r>
              <a:t/>
            </a:r>
            <a:endParaRPr sz="1800">
              <a:solidFill>
                <a:srgbClr val="F3F3F3"/>
              </a:solidFill>
            </a:endParaRPr>
          </a:p>
          <a:p>
            <a:pPr indent="0" lvl="0" marL="0" rtl="0" algn="l">
              <a:spcBef>
                <a:spcPts val="0"/>
              </a:spcBef>
              <a:spcAft>
                <a:spcPts val="0"/>
              </a:spcAft>
              <a:buNone/>
            </a:pPr>
            <a:r>
              <a:rPr lang="en" sz="1800">
                <a:solidFill>
                  <a:srgbClr val="F3F3F3"/>
                </a:solidFill>
              </a:rPr>
              <a:t>2 Corinthians 3:17	  the Spirit of the _ _ _ _</a:t>
            </a:r>
            <a:endParaRPr sz="1800">
              <a:solidFill>
                <a:srgbClr val="F3F3F3"/>
              </a:solidFill>
            </a:endParaRPr>
          </a:p>
          <a:p>
            <a:pPr indent="0" lvl="0" marL="0" rtl="0" algn="l">
              <a:spcBef>
                <a:spcPts val="0"/>
              </a:spcBef>
              <a:spcAft>
                <a:spcPts val="0"/>
              </a:spcAft>
              <a:buNone/>
            </a:pPr>
            <a:r>
              <a:rPr lang="en" sz="1800">
                <a:solidFill>
                  <a:srgbClr val="F3F3F3"/>
                </a:solidFill>
              </a:rPr>
              <a:t>	</a:t>
            </a:r>
            <a:endParaRPr sz="1800">
              <a:solidFill>
                <a:srgbClr val="F3F3F3"/>
              </a:solidFill>
            </a:endParaRPr>
          </a:p>
          <a:p>
            <a:pPr indent="0" lvl="0" marL="0" rtl="0" algn="l">
              <a:spcBef>
                <a:spcPts val="0"/>
              </a:spcBef>
              <a:spcAft>
                <a:spcPts val="0"/>
              </a:spcAft>
              <a:buNone/>
            </a:pPr>
            <a:r>
              <a:rPr lang="en" sz="1800">
                <a:solidFill>
                  <a:srgbClr val="F3F3F3"/>
                </a:solidFill>
              </a:rPr>
              <a:t>Romans 8:9		  the Spirit of _ _ _ _ _ _</a:t>
            </a:r>
            <a:endParaRPr sz="1800">
              <a:solidFill>
                <a:srgbClr val="F3F3F3"/>
              </a:solidFill>
            </a:endParaRPr>
          </a:p>
          <a:p>
            <a:pPr indent="0" lvl="0" marL="0" rtl="0" algn="l">
              <a:spcBef>
                <a:spcPts val="0"/>
              </a:spcBef>
              <a:spcAft>
                <a:spcPts val="0"/>
              </a:spcAft>
              <a:buNone/>
            </a:pPr>
            <a:r>
              <a:t/>
            </a:r>
            <a:endParaRPr sz="1800">
              <a:solidFill>
                <a:srgbClr val="F3F3F3"/>
              </a:solidFill>
            </a:endParaRPr>
          </a:p>
          <a:p>
            <a:pPr indent="0" lvl="0" marL="0" rtl="0" algn="l">
              <a:spcBef>
                <a:spcPts val="0"/>
              </a:spcBef>
              <a:spcAft>
                <a:spcPts val="0"/>
              </a:spcAft>
              <a:buNone/>
            </a:pPr>
            <a:r>
              <a:rPr lang="en" sz="1800">
                <a:solidFill>
                  <a:srgbClr val="F3F3F3"/>
                </a:solidFill>
              </a:rPr>
              <a:t>Romans 8:14		  The Spirit of _ _ _</a:t>
            </a:r>
            <a:endParaRPr sz="1800">
              <a:solidFill>
                <a:srgbClr val="F3F3F3"/>
              </a:solidFill>
            </a:endParaRPr>
          </a:p>
          <a:p>
            <a:pPr indent="0" lvl="0" marL="0" rtl="0" algn="l">
              <a:spcBef>
                <a:spcPts val="0"/>
              </a:spcBef>
              <a:spcAft>
                <a:spcPts val="0"/>
              </a:spcAft>
              <a:buNone/>
            </a:pPr>
            <a:r>
              <a:t/>
            </a:r>
            <a:endParaRPr sz="1800">
              <a:solidFill>
                <a:srgbClr val="F3F3F3"/>
              </a:solidFill>
            </a:endParaRPr>
          </a:p>
          <a:p>
            <a:pPr indent="0" lvl="0" marL="0" rtl="0" algn="l">
              <a:spcBef>
                <a:spcPts val="0"/>
              </a:spcBef>
              <a:spcAft>
                <a:spcPts val="0"/>
              </a:spcAft>
              <a:buNone/>
            </a:pPr>
            <a:r>
              <a:rPr lang="en" sz="1800">
                <a:solidFill>
                  <a:srgbClr val="F3F3F3"/>
                </a:solidFill>
              </a:rPr>
              <a:t>What word did Jesus use for the Holy Spirit? _ _ _ _ _ _ _ _ _ </a:t>
            </a:r>
            <a:endParaRPr sz="1800">
              <a:solidFill>
                <a:srgbClr val="F3F3F3"/>
              </a:solidFill>
            </a:endParaRPr>
          </a:p>
        </p:txBody>
      </p:sp>
      <p:sp>
        <p:nvSpPr>
          <p:cNvPr id="170" name="Google Shape;170;p28"/>
          <p:cNvSpPr txBox="1"/>
          <p:nvPr/>
        </p:nvSpPr>
        <p:spPr>
          <a:xfrm>
            <a:off x="3244025" y="2018075"/>
            <a:ext cx="204900" cy="23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1</a:t>
            </a:r>
            <a:endParaRPr>
              <a:solidFill>
                <a:srgbClr val="FFFFFF"/>
              </a:solidFill>
            </a:endParaRPr>
          </a:p>
        </p:txBody>
      </p:sp>
      <p:sp>
        <p:nvSpPr>
          <p:cNvPr id="171" name="Google Shape;171;p28"/>
          <p:cNvSpPr txBox="1"/>
          <p:nvPr/>
        </p:nvSpPr>
        <p:spPr>
          <a:xfrm>
            <a:off x="4378775" y="2018075"/>
            <a:ext cx="236700" cy="29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6</a:t>
            </a:r>
            <a:endParaRPr>
              <a:solidFill>
                <a:srgbClr val="FFFFFF"/>
              </a:solidFill>
            </a:endParaRPr>
          </a:p>
        </p:txBody>
      </p:sp>
      <p:sp>
        <p:nvSpPr>
          <p:cNvPr id="172" name="Google Shape;172;p28"/>
          <p:cNvSpPr txBox="1"/>
          <p:nvPr/>
        </p:nvSpPr>
        <p:spPr>
          <a:xfrm>
            <a:off x="3448925" y="2540900"/>
            <a:ext cx="236700" cy="20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2</a:t>
            </a:r>
            <a:endParaRPr>
              <a:solidFill>
                <a:srgbClr val="FFFFFF"/>
              </a:solidFill>
            </a:endParaRPr>
          </a:p>
        </p:txBody>
      </p:sp>
      <p:sp>
        <p:nvSpPr>
          <p:cNvPr id="173" name="Google Shape;173;p28"/>
          <p:cNvSpPr txBox="1"/>
          <p:nvPr/>
        </p:nvSpPr>
        <p:spPr>
          <a:xfrm>
            <a:off x="4280100" y="3052075"/>
            <a:ext cx="236700" cy="20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5</a:t>
            </a:r>
            <a:endParaRPr>
              <a:solidFill>
                <a:srgbClr val="FFFFFF"/>
              </a:solidFill>
            </a:endParaRPr>
          </a:p>
          <a:p>
            <a:pPr indent="0" lvl="0" marL="0" rtl="0" algn="l">
              <a:spcBef>
                <a:spcPts val="0"/>
              </a:spcBef>
              <a:spcAft>
                <a:spcPts val="0"/>
              </a:spcAft>
              <a:buNone/>
            </a:pPr>
            <a:r>
              <a:t/>
            </a:r>
            <a:endParaRPr>
              <a:solidFill>
                <a:srgbClr val="FFFFFF"/>
              </a:solidFill>
            </a:endParaRPr>
          </a:p>
        </p:txBody>
      </p:sp>
      <p:sp>
        <p:nvSpPr>
          <p:cNvPr id="174" name="Google Shape;174;p28"/>
          <p:cNvSpPr txBox="1"/>
          <p:nvPr/>
        </p:nvSpPr>
        <p:spPr>
          <a:xfrm>
            <a:off x="4615463" y="3052075"/>
            <a:ext cx="204900" cy="20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3</a:t>
            </a:r>
            <a:endParaRPr>
              <a:solidFill>
                <a:srgbClr val="FFFFFF"/>
              </a:solidFill>
            </a:endParaRPr>
          </a:p>
          <a:p>
            <a:pPr indent="0" lvl="0" marL="0" rtl="0" algn="l">
              <a:spcBef>
                <a:spcPts val="0"/>
              </a:spcBef>
              <a:spcAft>
                <a:spcPts val="0"/>
              </a:spcAft>
              <a:buNone/>
            </a:pPr>
            <a:r>
              <a:t/>
            </a:r>
            <a:endParaRPr>
              <a:solidFill>
                <a:srgbClr val="FFFFFF"/>
              </a:solidFill>
            </a:endParaRPr>
          </a:p>
        </p:txBody>
      </p:sp>
      <p:sp>
        <p:nvSpPr>
          <p:cNvPr id="175" name="Google Shape;175;p28"/>
          <p:cNvSpPr txBox="1"/>
          <p:nvPr/>
        </p:nvSpPr>
        <p:spPr>
          <a:xfrm>
            <a:off x="3448925" y="3663350"/>
            <a:ext cx="236700" cy="20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4</a:t>
            </a:r>
            <a:endParaRPr>
              <a:solidFill>
                <a:srgbClr val="FFFFFF"/>
              </a:solidFill>
            </a:endParaRPr>
          </a:p>
        </p:txBody>
      </p:sp>
      <p:sp>
        <p:nvSpPr>
          <p:cNvPr id="176" name="Google Shape;176;p28"/>
          <p:cNvSpPr txBox="1"/>
          <p:nvPr/>
        </p:nvSpPr>
        <p:spPr>
          <a:xfrm>
            <a:off x="4378785" y="3645650"/>
            <a:ext cx="236700" cy="23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7</a:t>
            </a:r>
            <a:endParaRPr>
              <a:solidFill>
                <a:srgbClr val="FFFFFF"/>
              </a:solidFill>
            </a:endParaRPr>
          </a:p>
        </p:txBody>
      </p:sp>
      <p:sp>
        <p:nvSpPr>
          <p:cNvPr id="177" name="Google Shape;177;p28"/>
          <p:cNvSpPr txBox="1"/>
          <p:nvPr/>
        </p:nvSpPr>
        <p:spPr>
          <a:xfrm>
            <a:off x="4782725" y="4724000"/>
            <a:ext cx="1936500" cy="9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1  2  3  2  4  5 6  7  6</a:t>
            </a:r>
            <a:endParaRPr>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1" name="Shape 181"/>
        <p:cNvGrpSpPr/>
        <p:nvPr/>
      </p:nvGrpSpPr>
      <p:grpSpPr>
        <a:xfrm>
          <a:off x="0" y="0"/>
          <a:ext cx="0" cy="0"/>
          <a:chOff x="0" y="0"/>
          <a:chExt cx="0" cy="0"/>
        </a:xfrm>
      </p:grpSpPr>
      <p:sp>
        <p:nvSpPr>
          <p:cNvPr id="182" name="Google Shape;182;p29"/>
          <p:cNvSpPr txBox="1"/>
          <p:nvPr>
            <p:ph idx="4294967295" type="title"/>
          </p:nvPr>
        </p:nvSpPr>
        <p:spPr>
          <a:xfrm>
            <a:off x="657225" y="567950"/>
            <a:ext cx="8211300" cy="138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B5394"/>
                </a:solidFill>
              </a:rPr>
              <a:t>The words, “I believe in the Holy Spirit” express this unique Christian belief that the Holy Spirit is a divine person, equal to but distinct from the Father and the Son</a:t>
            </a:r>
            <a:endParaRPr sz="2400">
              <a:solidFill>
                <a:srgbClr val="0B5394"/>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4026"/>
        </a:solidFill>
      </p:bgPr>
    </p:bg>
    <p:spTree>
      <p:nvGrpSpPr>
        <p:cNvPr id="186" name="Shape 186"/>
        <p:cNvGrpSpPr/>
        <p:nvPr/>
      </p:nvGrpSpPr>
      <p:grpSpPr>
        <a:xfrm>
          <a:off x="0" y="0"/>
          <a:ext cx="0" cy="0"/>
          <a:chOff x="0" y="0"/>
          <a:chExt cx="0" cy="0"/>
        </a:xfrm>
      </p:grpSpPr>
      <p:sp>
        <p:nvSpPr>
          <p:cNvPr id="187" name="Google Shape;187;p30"/>
          <p:cNvSpPr txBox="1"/>
          <p:nvPr>
            <p:ph type="title"/>
          </p:nvPr>
        </p:nvSpPr>
        <p:spPr>
          <a:xfrm>
            <a:off x="67200" y="199000"/>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If the Holy Spirit is a Divine Person...</a:t>
            </a:r>
            <a:endParaRPr/>
          </a:p>
        </p:txBody>
      </p:sp>
      <p:sp>
        <p:nvSpPr>
          <p:cNvPr id="188" name="Google Shape;188;p30"/>
          <p:cNvSpPr/>
          <p:nvPr/>
        </p:nvSpPr>
        <p:spPr>
          <a:xfrm>
            <a:off x="1884175" y="2067275"/>
            <a:ext cx="2133000" cy="2133000"/>
          </a:xfrm>
          <a:prstGeom prst="ellipse">
            <a:avLst/>
          </a:prstGeom>
          <a:noFill/>
          <a:ln cap="flat" cmpd="sng" w="114300">
            <a:solidFill>
              <a:srgbClr val="FAD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niglet"/>
                <a:ea typeface="Sniglet"/>
                <a:cs typeface="Sniglet"/>
                <a:sym typeface="Sniglet"/>
              </a:rPr>
              <a:t>Holy Spirit</a:t>
            </a:r>
            <a:endParaRPr>
              <a:latin typeface="Sniglet"/>
              <a:ea typeface="Sniglet"/>
              <a:cs typeface="Sniglet"/>
              <a:sym typeface="Sniglet"/>
            </a:endParaRPr>
          </a:p>
        </p:txBody>
      </p:sp>
      <p:sp>
        <p:nvSpPr>
          <p:cNvPr id="189" name="Google Shape;189;p30"/>
          <p:cNvSpPr/>
          <p:nvPr/>
        </p:nvSpPr>
        <p:spPr>
          <a:xfrm>
            <a:off x="1031275" y="885100"/>
            <a:ext cx="2133000" cy="2133000"/>
          </a:xfrm>
          <a:prstGeom prst="ellipse">
            <a:avLst/>
          </a:prstGeom>
          <a:noFill/>
          <a:ln cap="flat" cmpd="sng" w="114300">
            <a:solidFill>
              <a:srgbClr val="FFA3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niglet"/>
                <a:ea typeface="Sniglet"/>
                <a:cs typeface="Sniglet"/>
                <a:sym typeface="Sniglet"/>
              </a:rPr>
              <a:t>Father</a:t>
            </a:r>
            <a:endParaRPr>
              <a:latin typeface="Sniglet"/>
              <a:ea typeface="Sniglet"/>
              <a:cs typeface="Sniglet"/>
              <a:sym typeface="Sniglet"/>
            </a:endParaRPr>
          </a:p>
        </p:txBody>
      </p:sp>
      <p:sp>
        <p:nvSpPr>
          <p:cNvPr id="190" name="Google Shape;190;p30"/>
          <p:cNvSpPr/>
          <p:nvPr/>
        </p:nvSpPr>
        <p:spPr>
          <a:xfrm>
            <a:off x="2713600" y="885100"/>
            <a:ext cx="2133000" cy="2133000"/>
          </a:xfrm>
          <a:prstGeom prst="ellipse">
            <a:avLst/>
          </a:prstGeom>
          <a:noFill/>
          <a:ln cap="flat" cmpd="sng" w="114300">
            <a:solidFill>
              <a:srgbClr val="A6CD0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niglet"/>
                <a:ea typeface="Sniglet"/>
                <a:cs typeface="Sniglet"/>
                <a:sym typeface="Sniglet"/>
              </a:rPr>
              <a:t>Son</a:t>
            </a:r>
            <a:endParaRPr>
              <a:latin typeface="Sniglet"/>
              <a:ea typeface="Sniglet"/>
              <a:cs typeface="Sniglet"/>
              <a:sym typeface="Sniglet"/>
            </a:endParaRPr>
          </a:p>
        </p:txBody>
      </p:sp>
      <p:sp>
        <p:nvSpPr>
          <p:cNvPr id="191" name="Google Shape;191;p30"/>
          <p:cNvSpPr txBox="1"/>
          <p:nvPr/>
        </p:nvSpPr>
        <p:spPr>
          <a:xfrm>
            <a:off x="2713600" y="4428100"/>
            <a:ext cx="5895900" cy="34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0"/>
          <p:cNvSpPr txBox="1"/>
          <p:nvPr/>
        </p:nvSpPr>
        <p:spPr>
          <a:xfrm>
            <a:off x="2294200" y="4428100"/>
            <a:ext cx="6734700" cy="56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dk1"/>
                </a:solidFill>
                <a:latin typeface="Roboto Slab"/>
                <a:ea typeface="Roboto Slab"/>
                <a:cs typeface="Roboto Slab"/>
                <a:sym typeface="Roboto Slab"/>
              </a:rPr>
              <a:t>then our God is a Trinitarian God!</a:t>
            </a:r>
            <a:endParaRPr sz="3000">
              <a:solidFill>
                <a:schemeClr val="dk1"/>
              </a:solidFill>
              <a:latin typeface="Roboto Slab"/>
              <a:ea typeface="Roboto Slab"/>
              <a:cs typeface="Roboto Slab"/>
              <a:sym typeface="Roboto Slab"/>
            </a:endParaRPr>
          </a:p>
          <a:p>
            <a:pPr indent="0" lvl="0" marL="0" rtl="0" algn="l">
              <a:spcBef>
                <a:spcPts val="0"/>
              </a:spcBef>
              <a:spcAft>
                <a:spcPts val="0"/>
              </a:spcAft>
              <a:buNone/>
            </a:pPr>
            <a:r>
              <a:t/>
            </a:r>
            <a:endParaRPr/>
          </a:p>
        </p:txBody>
      </p:sp>
      <p:pic>
        <p:nvPicPr>
          <p:cNvPr id="193" name="Google Shape;193;p30"/>
          <p:cNvPicPr preferRelativeResize="0"/>
          <p:nvPr/>
        </p:nvPicPr>
        <p:blipFill rotWithShape="1">
          <a:blip r:embed="rId3">
            <a:alphaModFix/>
          </a:blip>
          <a:srcRect b="11715" l="13780" r="12331" t="12406"/>
          <a:stretch/>
        </p:blipFill>
        <p:spPr>
          <a:xfrm>
            <a:off x="5395100" y="1054925"/>
            <a:ext cx="2970425" cy="303365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6CD02"/>
        </a:solidFill>
      </p:bgPr>
    </p:bg>
    <p:spTree>
      <p:nvGrpSpPr>
        <p:cNvPr id="197" name="Shape 197"/>
        <p:cNvGrpSpPr/>
        <p:nvPr/>
      </p:nvGrpSpPr>
      <p:grpSpPr>
        <a:xfrm>
          <a:off x="0" y="0"/>
          <a:ext cx="0" cy="0"/>
          <a:chOff x="0" y="0"/>
          <a:chExt cx="0" cy="0"/>
        </a:xfrm>
      </p:grpSpPr>
      <p:sp>
        <p:nvSpPr>
          <p:cNvPr id="198" name="Google Shape;198;p31"/>
          <p:cNvSpPr txBox="1"/>
          <p:nvPr>
            <p:ph type="title"/>
          </p:nvPr>
        </p:nvSpPr>
        <p:spPr>
          <a:xfrm>
            <a:off x="232725" y="764425"/>
            <a:ext cx="8790900" cy="4084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800"/>
              <a:t>A basic belief of the Church is our belief in the Trinity. </a:t>
            </a:r>
            <a:endParaRPr sz="2800"/>
          </a:p>
          <a:p>
            <a:pPr indent="0" lvl="0" marL="0" rtl="0" algn="l">
              <a:spcBef>
                <a:spcPts val="0"/>
              </a:spcBef>
              <a:spcAft>
                <a:spcPts val="0"/>
              </a:spcAft>
              <a:buNone/>
            </a:pPr>
            <a:r>
              <a:rPr lang="en" sz="2800"/>
              <a:t>Like the children of Abraham, we believe there is only one God, but unlike the Jews, we also believe that this one God is three divine persons!</a:t>
            </a:r>
            <a:endParaRPr sz="2800"/>
          </a:p>
          <a:p>
            <a:pPr indent="0" lvl="0" marL="0" rtl="0" algn="l">
              <a:spcBef>
                <a:spcPts val="0"/>
              </a:spcBef>
              <a:spcAft>
                <a:spcPts val="0"/>
              </a:spcAft>
              <a:buNone/>
            </a:pPr>
            <a:r>
              <a:rPr lang="en" sz="2800"/>
              <a:t>The Father, Son, and Spirit are three distinct Persons, each sharing equally in all the qualities of one divine nature. (John 1:1-3).</a:t>
            </a:r>
            <a:endParaRPr sz="2800"/>
          </a:p>
          <a:p>
            <a:pPr indent="0" lvl="0" marL="0" rtl="0" algn="l">
              <a:spcBef>
                <a:spcPts val="0"/>
              </a:spcBef>
              <a:spcAft>
                <a:spcPts val="0"/>
              </a:spcAft>
              <a:buNone/>
            </a:pPr>
            <a:r>
              <a:t/>
            </a:r>
            <a:endParaRPr sz="2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2" name="Shape 202"/>
        <p:cNvGrpSpPr/>
        <p:nvPr/>
      </p:nvGrpSpPr>
      <p:grpSpPr>
        <a:xfrm>
          <a:off x="0" y="0"/>
          <a:ext cx="0" cy="0"/>
          <a:chOff x="0" y="0"/>
          <a:chExt cx="0" cy="0"/>
        </a:xfrm>
      </p:grpSpPr>
      <p:sp>
        <p:nvSpPr>
          <p:cNvPr id="203" name="Google Shape;203;p32"/>
          <p:cNvSpPr txBox="1"/>
          <p:nvPr/>
        </p:nvSpPr>
        <p:spPr>
          <a:xfrm>
            <a:off x="293500" y="167700"/>
            <a:ext cx="7659300" cy="68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34F5C"/>
                </a:solidFill>
                <a:latin typeface="Roboto Slab"/>
                <a:ea typeface="Roboto Slab"/>
                <a:cs typeface="Roboto Slab"/>
                <a:sym typeface="Roboto Slab"/>
              </a:rPr>
              <a:t>How did we learn of the Trinity?</a:t>
            </a:r>
            <a:endParaRPr sz="3000">
              <a:solidFill>
                <a:srgbClr val="134F5C"/>
              </a:solidFill>
              <a:latin typeface="Roboto Slab"/>
              <a:ea typeface="Roboto Slab"/>
              <a:cs typeface="Roboto Slab"/>
              <a:sym typeface="Roboto Slab"/>
            </a:endParaRPr>
          </a:p>
          <a:p>
            <a:pPr indent="0" lvl="0" marL="0" rtl="0" algn="l">
              <a:spcBef>
                <a:spcPts val="0"/>
              </a:spcBef>
              <a:spcAft>
                <a:spcPts val="0"/>
              </a:spcAft>
              <a:buNone/>
            </a:pPr>
            <a:r>
              <a:t/>
            </a:r>
            <a:endParaRPr/>
          </a:p>
        </p:txBody>
      </p:sp>
      <p:pic>
        <p:nvPicPr>
          <p:cNvPr id="204" name="Google Shape;204;p32"/>
          <p:cNvPicPr preferRelativeResize="0"/>
          <p:nvPr/>
        </p:nvPicPr>
        <p:blipFill>
          <a:blip r:embed="rId3">
            <a:alphaModFix/>
          </a:blip>
          <a:stretch>
            <a:fillRect/>
          </a:stretch>
        </p:blipFill>
        <p:spPr>
          <a:xfrm rot="-845503">
            <a:off x="6872848" y="1589925"/>
            <a:ext cx="2363878" cy="2726527"/>
          </a:xfrm>
          <a:prstGeom prst="rect">
            <a:avLst/>
          </a:prstGeom>
          <a:noFill/>
          <a:ln>
            <a:noFill/>
          </a:ln>
        </p:spPr>
      </p:pic>
      <p:sp>
        <p:nvSpPr>
          <p:cNvPr id="205" name="Google Shape;205;p32"/>
          <p:cNvSpPr txBox="1"/>
          <p:nvPr/>
        </p:nvSpPr>
        <p:spPr>
          <a:xfrm>
            <a:off x="181700" y="740775"/>
            <a:ext cx="6792900" cy="279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rgbClr val="38761D"/>
                </a:solidFill>
              </a:rPr>
              <a:t>It is through Jesus that we come to know about the Holy Trinity. There is no complete, logical explanation of the Father, Son, and Spirit stating that each can be God and yet there is only one God. We are at the heart of divine mystery- and faith- when we express our belief in the Trinity. </a:t>
            </a:r>
            <a:endParaRPr sz="2200">
              <a:solidFill>
                <a:srgbClr val="38761D"/>
              </a:solidFill>
            </a:endParaRPr>
          </a:p>
          <a:p>
            <a:pPr indent="0" lvl="0" marL="0" rtl="0" algn="l">
              <a:spcBef>
                <a:spcPts val="0"/>
              </a:spcBef>
              <a:spcAft>
                <a:spcPts val="0"/>
              </a:spcAft>
              <a:buNone/>
            </a:pPr>
            <a:r>
              <a:t/>
            </a:r>
            <a:endParaRPr sz="2200">
              <a:solidFill>
                <a:srgbClr val="38761D"/>
              </a:solidFill>
            </a:endParaRPr>
          </a:p>
          <a:p>
            <a:pPr indent="0" lvl="0" marL="0" rtl="0" algn="l">
              <a:spcBef>
                <a:spcPts val="0"/>
              </a:spcBef>
              <a:spcAft>
                <a:spcPts val="0"/>
              </a:spcAft>
              <a:buNone/>
            </a:pPr>
            <a:r>
              <a:rPr lang="en" sz="2200">
                <a:solidFill>
                  <a:srgbClr val="38761D"/>
                </a:solidFill>
              </a:rPr>
              <a:t>There are comparisons that help a little, the famous one by Saint Patrick, who taught his new converts that the Trinity is like a shamrock. Just as three shamrock petals share the common life of the stem, the three divine Persons share one divine nature.</a:t>
            </a:r>
            <a:endParaRPr sz="2200">
              <a:solidFill>
                <a:srgbClr val="38761D"/>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24BB0"/>
        </a:solidFill>
      </p:bgPr>
    </p:bg>
    <p:spTree>
      <p:nvGrpSpPr>
        <p:cNvPr id="209" name="Shape 209"/>
        <p:cNvGrpSpPr/>
        <p:nvPr/>
      </p:nvGrpSpPr>
      <p:grpSpPr>
        <a:xfrm>
          <a:off x="0" y="0"/>
          <a:ext cx="0" cy="0"/>
          <a:chOff x="0" y="0"/>
          <a:chExt cx="0" cy="0"/>
        </a:xfrm>
      </p:grpSpPr>
      <p:pic>
        <p:nvPicPr>
          <p:cNvPr id="210" name="Google Shape;210;p33"/>
          <p:cNvPicPr preferRelativeResize="0"/>
          <p:nvPr/>
        </p:nvPicPr>
        <p:blipFill>
          <a:blip r:embed="rId3">
            <a:alphaModFix/>
          </a:blip>
          <a:stretch>
            <a:fillRect/>
          </a:stretch>
        </p:blipFill>
        <p:spPr>
          <a:xfrm rot="-1096824">
            <a:off x="390025" y="473875"/>
            <a:ext cx="2143125" cy="2143125"/>
          </a:xfrm>
          <a:prstGeom prst="rect">
            <a:avLst/>
          </a:prstGeom>
          <a:noFill/>
          <a:ln>
            <a:noFill/>
          </a:ln>
        </p:spPr>
      </p:pic>
      <p:sp>
        <p:nvSpPr>
          <p:cNvPr id="211" name="Google Shape;211;p33"/>
          <p:cNvSpPr txBox="1"/>
          <p:nvPr/>
        </p:nvSpPr>
        <p:spPr>
          <a:xfrm>
            <a:off x="3032975" y="321475"/>
            <a:ext cx="5618700" cy="218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rgbClr val="FFFFFF"/>
                </a:solidFill>
                <a:latin typeface="Georgia"/>
                <a:ea typeface="Georgia"/>
                <a:cs typeface="Georgia"/>
                <a:sym typeface="Georgia"/>
              </a:rPr>
              <a:t>Our God is a community of three divine Persons who share completely with each other all that they have and are. Jesus’ command that we love one another and share all that we have with each other is an invitation for us humans to imitate the very inner life of God. At the core of the life of our Trinitarian God is a life of total, mutual love, mutual sharing. God is LOVE!</a:t>
            </a:r>
            <a:endParaRPr sz="2600">
              <a:solidFill>
                <a:srgbClr val="FFFFFF"/>
              </a:solidFill>
              <a:latin typeface="Georgia"/>
              <a:ea typeface="Georgia"/>
              <a:cs typeface="Georgia"/>
              <a:sym typeface="Georgi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9651"/>
        </a:solidFill>
      </p:bgPr>
    </p:bg>
    <p:spTree>
      <p:nvGrpSpPr>
        <p:cNvPr id="215" name="Shape 215"/>
        <p:cNvGrpSpPr/>
        <p:nvPr/>
      </p:nvGrpSpPr>
      <p:grpSpPr>
        <a:xfrm>
          <a:off x="0" y="0"/>
          <a:ext cx="0" cy="0"/>
          <a:chOff x="0" y="0"/>
          <a:chExt cx="0" cy="0"/>
        </a:xfrm>
      </p:grpSpPr>
      <p:sp>
        <p:nvSpPr>
          <p:cNvPr id="216" name="Google Shape;216;p34"/>
          <p:cNvSpPr txBox="1"/>
          <p:nvPr>
            <p:ph type="title"/>
          </p:nvPr>
        </p:nvSpPr>
        <p:spPr>
          <a:xfrm>
            <a:off x="387900" y="625750"/>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is said about this loving God and the Holy Spirit?</a:t>
            </a:r>
            <a:endParaRPr/>
          </a:p>
        </p:txBody>
      </p:sp>
      <p:sp>
        <p:nvSpPr>
          <p:cNvPr id="217" name="Google Shape;217;p34"/>
          <p:cNvSpPr/>
          <p:nvPr/>
        </p:nvSpPr>
        <p:spPr>
          <a:xfrm rot="-152142">
            <a:off x="1333737" y="2074150"/>
            <a:ext cx="2264818" cy="1840197"/>
          </a:xfrm>
          <a:prstGeom prst="homePlate">
            <a:avLst>
              <a:gd fmla="val 30129" name="adj"/>
            </a:avLst>
          </a:prstGeom>
          <a:solidFill>
            <a:srgbClr val="A6CD02"/>
          </a:solidFill>
          <a:ln cap="flat" cmpd="sng" w="7620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Sniglet"/>
                <a:ea typeface="Sniglet"/>
                <a:cs typeface="Sniglet"/>
                <a:sym typeface="Sniglet"/>
              </a:rPr>
              <a:t>Look up</a:t>
            </a:r>
            <a:endParaRPr sz="3000">
              <a:latin typeface="Sniglet"/>
              <a:ea typeface="Sniglet"/>
              <a:cs typeface="Sniglet"/>
              <a:sym typeface="Sniglet"/>
            </a:endParaRPr>
          </a:p>
          <a:p>
            <a:pPr indent="0" lvl="0" marL="0" rtl="0" algn="ctr">
              <a:spcBef>
                <a:spcPts val="0"/>
              </a:spcBef>
              <a:spcAft>
                <a:spcPts val="0"/>
              </a:spcAft>
              <a:buNone/>
            </a:pPr>
            <a:r>
              <a:rPr lang="en" sz="3000">
                <a:latin typeface="Sniglet"/>
                <a:ea typeface="Sniglet"/>
                <a:cs typeface="Sniglet"/>
                <a:sym typeface="Sniglet"/>
              </a:rPr>
              <a:t>Romans 5:5</a:t>
            </a:r>
            <a:endParaRPr sz="3000">
              <a:latin typeface="Sniglet"/>
              <a:ea typeface="Sniglet"/>
              <a:cs typeface="Sniglet"/>
              <a:sym typeface="Sniglet"/>
            </a:endParaRPr>
          </a:p>
        </p:txBody>
      </p:sp>
      <p:sp>
        <p:nvSpPr>
          <p:cNvPr id="218" name="Google Shape;218;p34"/>
          <p:cNvSpPr/>
          <p:nvPr/>
        </p:nvSpPr>
        <p:spPr>
          <a:xfrm rot="-152072">
            <a:off x="2965534" y="1993682"/>
            <a:ext cx="2638982" cy="1840197"/>
          </a:xfrm>
          <a:prstGeom prst="chevron">
            <a:avLst>
              <a:gd fmla="val 29853" name="adj"/>
            </a:avLst>
          </a:prstGeom>
          <a:solidFill>
            <a:srgbClr val="FAD900"/>
          </a:solidFill>
          <a:ln cap="flat" cmpd="sng" w="7620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Sniglet"/>
                <a:ea typeface="Sniglet"/>
                <a:cs typeface="Sniglet"/>
                <a:sym typeface="Sniglet"/>
              </a:rPr>
              <a:t>Draw an image of it</a:t>
            </a:r>
            <a:endParaRPr sz="3000">
              <a:latin typeface="Sniglet"/>
              <a:ea typeface="Sniglet"/>
              <a:cs typeface="Sniglet"/>
              <a:sym typeface="Sniglet"/>
            </a:endParaRPr>
          </a:p>
        </p:txBody>
      </p:sp>
      <p:sp>
        <p:nvSpPr>
          <p:cNvPr id="219" name="Google Shape;219;p34"/>
          <p:cNvSpPr/>
          <p:nvPr/>
        </p:nvSpPr>
        <p:spPr>
          <a:xfrm rot="-151906">
            <a:off x="5272150" y="1989853"/>
            <a:ext cx="2458500" cy="1840197"/>
          </a:xfrm>
          <a:prstGeom prst="chevron">
            <a:avLst>
              <a:gd fmla="val 29853" name="adj"/>
            </a:avLst>
          </a:prstGeom>
          <a:solidFill>
            <a:srgbClr val="FFA300"/>
          </a:solidFill>
          <a:ln cap="flat" cmpd="sng" w="7620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latin typeface="Sniglet"/>
                <a:ea typeface="Sniglet"/>
                <a:cs typeface="Sniglet"/>
                <a:sym typeface="Sniglet"/>
              </a:rPr>
              <a:t>Decorate it and turn it in </a:t>
            </a:r>
            <a:endParaRPr sz="2200">
              <a:latin typeface="Sniglet"/>
              <a:ea typeface="Sniglet"/>
              <a:cs typeface="Sniglet"/>
              <a:sym typeface="Snigle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5C4CA"/>
        </a:solidFill>
      </p:bgPr>
    </p:bg>
    <p:spTree>
      <p:nvGrpSpPr>
        <p:cNvPr id="223" name="Shape 223"/>
        <p:cNvGrpSpPr/>
        <p:nvPr/>
      </p:nvGrpSpPr>
      <p:grpSpPr>
        <a:xfrm>
          <a:off x="0" y="0"/>
          <a:ext cx="0" cy="0"/>
          <a:chOff x="0" y="0"/>
          <a:chExt cx="0" cy="0"/>
        </a:xfrm>
      </p:grpSpPr>
      <p:sp>
        <p:nvSpPr>
          <p:cNvPr id="224" name="Google Shape;224;p35"/>
          <p:cNvSpPr txBox="1"/>
          <p:nvPr>
            <p:ph type="title"/>
          </p:nvPr>
        </p:nvSpPr>
        <p:spPr>
          <a:xfrm rot="161729">
            <a:off x="976261" y="876906"/>
            <a:ext cx="7029878" cy="760139"/>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Let’s review some concepts</a:t>
            </a:r>
            <a:endParaRPr/>
          </a:p>
        </p:txBody>
      </p:sp>
      <p:sp>
        <p:nvSpPr>
          <p:cNvPr id="225" name="Google Shape;225;p35"/>
          <p:cNvSpPr txBox="1"/>
          <p:nvPr>
            <p:ph idx="1" type="body"/>
          </p:nvPr>
        </p:nvSpPr>
        <p:spPr>
          <a:xfrm rot="277">
            <a:off x="789450" y="715399"/>
            <a:ext cx="7450200" cy="166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rPr>
              <a:t>At the core of all authentic human love, at the core of all true spiritual life is the power and action of the Holy Spirit, sent forth from the Father and the Son. In one of his letters, Paul describes what authentic love (and the action of the Holy Spirit) is like. </a:t>
            </a:r>
            <a:endParaRPr b="1">
              <a:solidFill>
                <a:srgbClr val="000000"/>
              </a:solidFill>
            </a:endParaRPr>
          </a:p>
          <a:p>
            <a:pPr indent="0" lvl="0" marL="0" rtl="0" algn="l">
              <a:spcBef>
                <a:spcPts val="1600"/>
              </a:spcBef>
              <a:spcAft>
                <a:spcPts val="0"/>
              </a:spcAft>
              <a:buNone/>
            </a:pPr>
            <a:r>
              <a:rPr b="1" lang="en">
                <a:solidFill>
                  <a:srgbClr val="000000"/>
                </a:solidFill>
              </a:rPr>
              <a:t>Paul writes:</a:t>
            </a:r>
            <a:endParaRPr b="1">
              <a:solidFill>
                <a:srgbClr val="000000"/>
              </a:solidFill>
            </a:endParaRPr>
          </a:p>
          <a:p>
            <a:pPr indent="0" lvl="0" marL="0" rtl="0" algn="l">
              <a:spcBef>
                <a:spcPts val="1600"/>
              </a:spcBef>
              <a:spcAft>
                <a:spcPts val="0"/>
              </a:spcAft>
              <a:buNone/>
            </a:pPr>
            <a:r>
              <a:rPr lang="en" sz="1500">
                <a:solidFill>
                  <a:srgbClr val="000000"/>
                </a:solidFill>
                <a:highlight>
                  <a:srgbClr val="FFFFFF"/>
                </a:highlight>
                <a:latin typeface="Verdana"/>
                <a:ea typeface="Verdana"/>
                <a:cs typeface="Verdana"/>
                <a:sym typeface="Verdana"/>
              </a:rPr>
              <a:t>Love is patient, love is kind. It does not envy, it does not boast, it is not proud. </a:t>
            </a:r>
            <a:r>
              <a:rPr b="1" lang="en" sz="1500">
                <a:solidFill>
                  <a:srgbClr val="000000"/>
                </a:solidFill>
                <a:highlight>
                  <a:srgbClr val="FFFFFF"/>
                </a:highlight>
                <a:latin typeface="Arial"/>
                <a:ea typeface="Arial"/>
                <a:cs typeface="Arial"/>
                <a:sym typeface="Arial"/>
              </a:rPr>
              <a:t> </a:t>
            </a:r>
            <a:r>
              <a:rPr lang="en" sz="1500">
                <a:solidFill>
                  <a:srgbClr val="000000"/>
                </a:solidFill>
                <a:highlight>
                  <a:srgbClr val="FFFFFF"/>
                </a:highlight>
                <a:latin typeface="Verdana"/>
                <a:ea typeface="Verdana"/>
                <a:cs typeface="Verdana"/>
                <a:sym typeface="Verdana"/>
              </a:rPr>
              <a:t>It does not dishonor others, it is not self-seeking, it is not easily angered, it keeps no record of wrongs. Love does not delight in evil but rejoices with the truth. </a:t>
            </a:r>
            <a:r>
              <a:rPr b="1" lang="en" sz="1500">
                <a:solidFill>
                  <a:srgbClr val="000000"/>
                </a:solidFill>
                <a:highlight>
                  <a:srgbClr val="FFFFFF"/>
                </a:highlight>
                <a:latin typeface="Arial"/>
                <a:ea typeface="Arial"/>
                <a:cs typeface="Arial"/>
                <a:sym typeface="Arial"/>
              </a:rPr>
              <a:t> </a:t>
            </a:r>
            <a:r>
              <a:rPr lang="en" sz="1500">
                <a:solidFill>
                  <a:srgbClr val="000000"/>
                </a:solidFill>
                <a:highlight>
                  <a:srgbClr val="FFFFFF"/>
                </a:highlight>
                <a:latin typeface="Verdana"/>
                <a:ea typeface="Verdana"/>
                <a:cs typeface="Verdana"/>
                <a:sym typeface="Verdana"/>
              </a:rPr>
              <a:t>It always protects, always trusts, always hopes, always perseveres. Love never fails. But where there are prophecies, they will cease; where there are tongues, they will be stilled; where there is knowledge, it will pass away.</a:t>
            </a:r>
            <a:endParaRPr sz="1500">
              <a:solidFill>
                <a:srgbClr val="000000"/>
              </a:solidFill>
              <a:highlight>
                <a:srgbClr val="FFFFFF"/>
              </a:highlight>
              <a:latin typeface="Verdana"/>
              <a:ea typeface="Verdana"/>
              <a:cs typeface="Verdana"/>
              <a:sym typeface="Verdana"/>
            </a:endParaRPr>
          </a:p>
          <a:p>
            <a:pPr indent="0" lvl="0" marL="0" rtl="0" algn="l">
              <a:spcBef>
                <a:spcPts val="1600"/>
              </a:spcBef>
              <a:spcAft>
                <a:spcPts val="1600"/>
              </a:spcAft>
              <a:buNone/>
            </a:pPr>
            <a:r>
              <a:t/>
            </a:r>
            <a:endParaRPr sz="1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OBJECTIVE</a:t>
            </a:r>
            <a:endParaRPr/>
          </a:p>
        </p:txBody>
      </p:sp>
      <p:sp>
        <p:nvSpPr>
          <p:cNvPr id="94" name="Google Shape;94;p18"/>
          <p:cNvSpPr txBox="1"/>
          <p:nvPr>
            <p:ph idx="1" type="body"/>
          </p:nvPr>
        </p:nvSpPr>
        <p:spPr>
          <a:xfrm>
            <a:off x="387900" y="1489825"/>
            <a:ext cx="84456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t>Participants will be able to gain an appreciation and understanding of the Holy Spirit and the Trinity </a:t>
            </a:r>
            <a:r>
              <a:rPr i="1" lang="en" sz="3600"/>
              <a:t>(God the Father, the Son and the Holy Spirit).</a:t>
            </a:r>
            <a:endParaRPr i="1" sz="3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6"/>
          <p:cNvSpPr txBox="1"/>
          <p:nvPr/>
        </p:nvSpPr>
        <p:spPr>
          <a:xfrm>
            <a:off x="382375" y="209675"/>
            <a:ext cx="7536300" cy="88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Georgia"/>
                <a:ea typeface="Georgia"/>
                <a:cs typeface="Georgia"/>
                <a:sym typeface="Georgia"/>
              </a:rPr>
              <a:t>The Real Thing</a:t>
            </a:r>
            <a:endParaRPr sz="3000">
              <a:solidFill>
                <a:srgbClr val="FFFFFF"/>
              </a:solidFill>
              <a:latin typeface="Georgia"/>
              <a:ea typeface="Georgia"/>
              <a:cs typeface="Georgia"/>
              <a:sym typeface="Georgia"/>
            </a:endParaRPr>
          </a:p>
        </p:txBody>
      </p:sp>
      <p:sp>
        <p:nvSpPr>
          <p:cNvPr id="231" name="Google Shape;231;p36"/>
          <p:cNvSpPr txBox="1"/>
          <p:nvPr/>
        </p:nvSpPr>
        <p:spPr>
          <a:xfrm>
            <a:off x="592050" y="925100"/>
            <a:ext cx="7326600" cy="384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Georgia"/>
                <a:ea typeface="Georgia"/>
                <a:cs typeface="Georgia"/>
                <a:sym typeface="Georgia"/>
              </a:rPr>
              <a:t>Society’s ideas about love can differ greatly from what Paul says about authentic love. One big difference is that “false” love - the kind of misguided  “love” that society seems to teach - is self-serving, while authentic love is other-serving. With a partner, discuss your ideas about false love and authentic love. As a class let us respond to the statement below.</a:t>
            </a:r>
            <a:endParaRPr sz="1800">
              <a:solidFill>
                <a:srgbClr val="FFFFFF"/>
              </a:solidFill>
              <a:latin typeface="Georgia"/>
              <a:ea typeface="Georgia"/>
              <a:cs typeface="Georgia"/>
              <a:sym typeface="Georgia"/>
            </a:endParaRPr>
          </a:p>
          <a:p>
            <a:pPr indent="0" lvl="0" marL="0" rtl="0" algn="l">
              <a:spcBef>
                <a:spcPts val="0"/>
              </a:spcBef>
              <a:spcAft>
                <a:spcPts val="0"/>
              </a:spcAft>
              <a:buNone/>
            </a:pPr>
            <a:r>
              <a:t/>
            </a:r>
            <a:endParaRPr sz="1800">
              <a:solidFill>
                <a:srgbClr val="FFFFFF"/>
              </a:solidFill>
              <a:latin typeface="Georgia"/>
              <a:ea typeface="Georgia"/>
              <a:cs typeface="Georgia"/>
              <a:sym typeface="Georgia"/>
            </a:endParaRPr>
          </a:p>
          <a:p>
            <a:pPr indent="0" lvl="0" marL="0" rtl="0" algn="l">
              <a:spcBef>
                <a:spcPts val="0"/>
              </a:spcBef>
              <a:spcAft>
                <a:spcPts val="0"/>
              </a:spcAft>
              <a:buNone/>
            </a:pPr>
            <a:r>
              <a:rPr lang="en" sz="1800">
                <a:solidFill>
                  <a:srgbClr val="FFFFFF"/>
                </a:solidFill>
                <a:latin typeface="Georgia"/>
                <a:ea typeface="Georgia"/>
                <a:cs typeface="Georgia"/>
                <a:sym typeface="Georgia"/>
              </a:rPr>
              <a:t>False love says if you love me, you will…</a:t>
            </a:r>
            <a:endParaRPr sz="1800">
              <a:solidFill>
                <a:srgbClr val="FFFFFF"/>
              </a:solidFill>
              <a:latin typeface="Georgia"/>
              <a:ea typeface="Georgia"/>
              <a:cs typeface="Georgia"/>
              <a:sym typeface="Georgia"/>
            </a:endParaRPr>
          </a:p>
          <a:p>
            <a:pPr indent="0" lvl="0" marL="0" rtl="0" algn="l">
              <a:spcBef>
                <a:spcPts val="0"/>
              </a:spcBef>
              <a:spcAft>
                <a:spcPts val="0"/>
              </a:spcAft>
              <a:buNone/>
            </a:pPr>
            <a:r>
              <a:t/>
            </a:r>
            <a:endParaRPr sz="1800">
              <a:solidFill>
                <a:srgbClr val="FFFFFF"/>
              </a:solidFill>
              <a:latin typeface="Georgia"/>
              <a:ea typeface="Georgia"/>
              <a:cs typeface="Georgia"/>
              <a:sym typeface="Georgia"/>
            </a:endParaRPr>
          </a:p>
          <a:p>
            <a:pPr indent="0" lvl="0" marL="0" rtl="0" algn="l">
              <a:spcBef>
                <a:spcPts val="0"/>
              </a:spcBef>
              <a:spcAft>
                <a:spcPts val="0"/>
              </a:spcAft>
              <a:buNone/>
            </a:pPr>
            <a:r>
              <a:t/>
            </a:r>
            <a:endParaRPr sz="1800">
              <a:solidFill>
                <a:srgbClr val="FFFFFF"/>
              </a:solidFill>
              <a:latin typeface="Georgia"/>
              <a:ea typeface="Georgia"/>
              <a:cs typeface="Georgia"/>
              <a:sym typeface="Georgia"/>
            </a:endParaRPr>
          </a:p>
          <a:p>
            <a:pPr indent="0" lvl="0" marL="0" rtl="0" algn="l">
              <a:spcBef>
                <a:spcPts val="0"/>
              </a:spcBef>
              <a:spcAft>
                <a:spcPts val="0"/>
              </a:spcAft>
              <a:buNone/>
            </a:pPr>
            <a:r>
              <a:t/>
            </a:r>
            <a:endParaRPr sz="1800">
              <a:solidFill>
                <a:srgbClr val="FFFFFF"/>
              </a:solidFill>
              <a:latin typeface="Georgia"/>
              <a:ea typeface="Georgia"/>
              <a:cs typeface="Georgia"/>
              <a:sym typeface="Georgia"/>
            </a:endParaRPr>
          </a:p>
          <a:p>
            <a:pPr indent="0" lvl="0" marL="0" rtl="0" algn="l">
              <a:spcBef>
                <a:spcPts val="0"/>
              </a:spcBef>
              <a:spcAft>
                <a:spcPts val="0"/>
              </a:spcAft>
              <a:buNone/>
            </a:pPr>
            <a:r>
              <a:t/>
            </a:r>
            <a:endParaRPr sz="1800">
              <a:solidFill>
                <a:srgbClr val="FFFFFF"/>
              </a:solidFill>
              <a:latin typeface="Georgia"/>
              <a:ea typeface="Georgia"/>
              <a:cs typeface="Georgia"/>
              <a:sym typeface="Georgia"/>
            </a:endParaRPr>
          </a:p>
          <a:p>
            <a:pPr indent="0" lvl="0" marL="0" rtl="0" algn="l">
              <a:spcBef>
                <a:spcPts val="0"/>
              </a:spcBef>
              <a:spcAft>
                <a:spcPts val="0"/>
              </a:spcAft>
              <a:buNone/>
            </a:pPr>
            <a:r>
              <a:rPr lang="en" sz="1800">
                <a:solidFill>
                  <a:srgbClr val="FFFFFF"/>
                </a:solidFill>
                <a:latin typeface="Georgia"/>
                <a:ea typeface="Georgia"/>
                <a:cs typeface="Georgia"/>
                <a:sym typeface="Georgia"/>
              </a:rPr>
              <a:t>Authentic love says because I love you, I will...</a:t>
            </a:r>
            <a:endParaRPr sz="1800">
              <a:solidFill>
                <a:srgbClr val="FFFFFF"/>
              </a:solidFill>
              <a:latin typeface="Georgia"/>
              <a:ea typeface="Georgia"/>
              <a:cs typeface="Georgia"/>
              <a:sym typeface="Georgia"/>
            </a:endParaRPr>
          </a:p>
        </p:txBody>
      </p:sp>
      <p:pic>
        <p:nvPicPr>
          <p:cNvPr id="232" name="Google Shape;232;p36"/>
          <p:cNvPicPr preferRelativeResize="0"/>
          <p:nvPr/>
        </p:nvPicPr>
        <p:blipFill>
          <a:blip r:embed="rId3">
            <a:alphaModFix/>
          </a:blip>
          <a:stretch>
            <a:fillRect/>
          </a:stretch>
        </p:blipFill>
        <p:spPr>
          <a:xfrm rot="8">
            <a:off x="5845726" y="2641649"/>
            <a:ext cx="2693300" cy="183144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4026"/>
        </a:solidFill>
      </p:bgPr>
    </p:bg>
    <p:spTree>
      <p:nvGrpSpPr>
        <p:cNvPr id="236" name="Shape 236"/>
        <p:cNvGrpSpPr/>
        <p:nvPr/>
      </p:nvGrpSpPr>
      <p:grpSpPr>
        <a:xfrm>
          <a:off x="0" y="0"/>
          <a:ext cx="0" cy="0"/>
          <a:chOff x="0" y="0"/>
          <a:chExt cx="0" cy="0"/>
        </a:xfrm>
      </p:grpSpPr>
      <p:sp>
        <p:nvSpPr>
          <p:cNvPr id="237" name="Google Shape;237;p37"/>
          <p:cNvSpPr/>
          <p:nvPr/>
        </p:nvSpPr>
        <p:spPr>
          <a:xfrm>
            <a:off x="6645860" y="341775"/>
            <a:ext cx="2075120" cy="4163909"/>
          </a:xfrm>
          <a:custGeom>
            <a:rect b="b" l="l" r="r" t="t"/>
            <a:pathLst>
              <a:path extrusionOk="0" h="61841" w="30819">
                <a:moveTo>
                  <a:pt x="5160" y="2580"/>
                </a:moveTo>
                <a:lnTo>
                  <a:pt x="5295" y="2648"/>
                </a:lnTo>
                <a:lnTo>
                  <a:pt x="5363" y="2784"/>
                </a:lnTo>
                <a:lnTo>
                  <a:pt x="5363" y="2920"/>
                </a:lnTo>
                <a:lnTo>
                  <a:pt x="5363" y="3055"/>
                </a:lnTo>
                <a:lnTo>
                  <a:pt x="5295" y="3191"/>
                </a:lnTo>
                <a:lnTo>
                  <a:pt x="5160" y="3259"/>
                </a:lnTo>
                <a:lnTo>
                  <a:pt x="4888" y="3259"/>
                </a:lnTo>
                <a:lnTo>
                  <a:pt x="4752" y="3191"/>
                </a:lnTo>
                <a:lnTo>
                  <a:pt x="4684" y="3055"/>
                </a:lnTo>
                <a:lnTo>
                  <a:pt x="4684" y="2920"/>
                </a:lnTo>
                <a:lnTo>
                  <a:pt x="4684" y="2784"/>
                </a:lnTo>
                <a:lnTo>
                  <a:pt x="4752" y="2648"/>
                </a:lnTo>
                <a:lnTo>
                  <a:pt x="4888" y="2580"/>
                </a:lnTo>
                <a:close/>
                <a:moveTo>
                  <a:pt x="15410" y="2241"/>
                </a:moveTo>
                <a:lnTo>
                  <a:pt x="15681" y="2309"/>
                </a:lnTo>
                <a:lnTo>
                  <a:pt x="15885" y="2444"/>
                </a:lnTo>
                <a:lnTo>
                  <a:pt x="16021" y="2648"/>
                </a:lnTo>
                <a:lnTo>
                  <a:pt x="16088" y="2920"/>
                </a:lnTo>
                <a:lnTo>
                  <a:pt x="16021" y="3191"/>
                </a:lnTo>
                <a:lnTo>
                  <a:pt x="15885" y="3395"/>
                </a:lnTo>
                <a:lnTo>
                  <a:pt x="15681" y="3531"/>
                </a:lnTo>
                <a:lnTo>
                  <a:pt x="15410" y="3598"/>
                </a:lnTo>
                <a:lnTo>
                  <a:pt x="15138" y="3531"/>
                </a:lnTo>
                <a:lnTo>
                  <a:pt x="14934" y="3395"/>
                </a:lnTo>
                <a:lnTo>
                  <a:pt x="14799" y="3191"/>
                </a:lnTo>
                <a:lnTo>
                  <a:pt x="14731" y="2920"/>
                </a:lnTo>
                <a:lnTo>
                  <a:pt x="14799" y="2648"/>
                </a:lnTo>
                <a:lnTo>
                  <a:pt x="14934" y="2444"/>
                </a:lnTo>
                <a:lnTo>
                  <a:pt x="15138" y="2309"/>
                </a:lnTo>
                <a:lnTo>
                  <a:pt x="15410" y="2241"/>
                </a:lnTo>
                <a:close/>
                <a:moveTo>
                  <a:pt x="29393" y="5228"/>
                </a:moveTo>
                <a:lnTo>
                  <a:pt x="29461" y="5296"/>
                </a:lnTo>
                <a:lnTo>
                  <a:pt x="29461" y="54849"/>
                </a:lnTo>
                <a:lnTo>
                  <a:pt x="1426" y="54849"/>
                </a:lnTo>
                <a:lnTo>
                  <a:pt x="1426" y="5296"/>
                </a:lnTo>
                <a:lnTo>
                  <a:pt x="1494" y="5228"/>
                </a:lnTo>
                <a:close/>
                <a:moveTo>
                  <a:pt x="15410" y="544"/>
                </a:moveTo>
                <a:lnTo>
                  <a:pt x="19143" y="612"/>
                </a:lnTo>
                <a:lnTo>
                  <a:pt x="23012" y="747"/>
                </a:lnTo>
                <a:lnTo>
                  <a:pt x="26339" y="951"/>
                </a:lnTo>
                <a:lnTo>
                  <a:pt x="27560" y="1087"/>
                </a:lnTo>
                <a:lnTo>
                  <a:pt x="27560" y="1087"/>
                </a:lnTo>
                <a:lnTo>
                  <a:pt x="26339" y="1019"/>
                </a:lnTo>
                <a:lnTo>
                  <a:pt x="23012" y="815"/>
                </a:lnTo>
                <a:lnTo>
                  <a:pt x="19143" y="680"/>
                </a:lnTo>
                <a:lnTo>
                  <a:pt x="15410" y="612"/>
                </a:lnTo>
                <a:lnTo>
                  <a:pt x="11676" y="680"/>
                </a:lnTo>
                <a:lnTo>
                  <a:pt x="7807" y="815"/>
                </a:lnTo>
                <a:lnTo>
                  <a:pt x="4481" y="1019"/>
                </a:lnTo>
                <a:lnTo>
                  <a:pt x="3259" y="1087"/>
                </a:lnTo>
                <a:lnTo>
                  <a:pt x="2444" y="1223"/>
                </a:lnTo>
                <a:lnTo>
                  <a:pt x="1969" y="1358"/>
                </a:lnTo>
                <a:lnTo>
                  <a:pt x="1630" y="1494"/>
                </a:lnTo>
                <a:lnTo>
                  <a:pt x="1290" y="1698"/>
                </a:lnTo>
                <a:lnTo>
                  <a:pt x="1019" y="1901"/>
                </a:lnTo>
                <a:lnTo>
                  <a:pt x="815" y="2173"/>
                </a:lnTo>
                <a:lnTo>
                  <a:pt x="679" y="2444"/>
                </a:lnTo>
                <a:lnTo>
                  <a:pt x="544" y="2852"/>
                </a:lnTo>
                <a:lnTo>
                  <a:pt x="544" y="3259"/>
                </a:lnTo>
                <a:lnTo>
                  <a:pt x="544" y="58311"/>
                </a:lnTo>
                <a:lnTo>
                  <a:pt x="544" y="58718"/>
                </a:lnTo>
                <a:lnTo>
                  <a:pt x="476" y="58311"/>
                </a:lnTo>
                <a:lnTo>
                  <a:pt x="476" y="3259"/>
                </a:lnTo>
                <a:lnTo>
                  <a:pt x="544" y="2784"/>
                </a:lnTo>
                <a:lnTo>
                  <a:pt x="612" y="2444"/>
                </a:lnTo>
                <a:lnTo>
                  <a:pt x="747" y="2105"/>
                </a:lnTo>
                <a:lnTo>
                  <a:pt x="951" y="1834"/>
                </a:lnTo>
                <a:lnTo>
                  <a:pt x="1222" y="1630"/>
                </a:lnTo>
                <a:lnTo>
                  <a:pt x="1562" y="1426"/>
                </a:lnTo>
                <a:lnTo>
                  <a:pt x="1969" y="1290"/>
                </a:lnTo>
                <a:lnTo>
                  <a:pt x="2444" y="1155"/>
                </a:lnTo>
                <a:lnTo>
                  <a:pt x="3259" y="1087"/>
                </a:lnTo>
                <a:lnTo>
                  <a:pt x="4481" y="951"/>
                </a:lnTo>
                <a:lnTo>
                  <a:pt x="7807" y="747"/>
                </a:lnTo>
                <a:lnTo>
                  <a:pt x="11676" y="612"/>
                </a:lnTo>
                <a:lnTo>
                  <a:pt x="15410" y="544"/>
                </a:lnTo>
                <a:close/>
                <a:moveTo>
                  <a:pt x="27560" y="1087"/>
                </a:moveTo>
                <a:lnTo>
                  <a:pt x="28375" y="1155"/>
                </a:lnTo>
                <a:lnTo>
                  <a:pt x="28850" y="1290"/>
                </a:lnTo>
                <a:lnTo>
                  <a:pt x="29257" y="1426"/>
                </a:lnTo>
                <a:lnTo>
                  <a:pt x="29597" y="1630"/>
                </a:lnTo>
                <a:lnTo>
                  <a:pt x="29868" y="1834"/>
                </a:lnTo>
                <a:lnTo>
                  <a:pt x="30072" y="2105"/>
                </a:lnTo>
                <a:lnTo>
                  <a:pt x="30208" y="2444"/>
                </a:lnTo>
                <a:lnTo>
                  <a:pt x="30276" y="2784"/>
                </a:lnTo>
                <a:lnTo>
                  <a:pt x="30344" y="3259"/>
                </a:lnTo>
                <a:lnTo>
                  <a:pt x="30344" y="58311"/>
                </a:lnTo>
                <a:lnTo>
                  <a:pt x="30276" y="58718"/>
                </a:lnTo>
                <a:lnTo>
                  <a:pt x="30208" y="59125"/>
                </a:lnTo>
                <a:lnTo>
                  <a:pt x="30072" y="59465"/>
                </a:lnTo>
                <a:lnTo>
                  <a:pt x="29868" y="59736"/>
                </a:lnTo>
                <a:lnTo>
                  <a:pt x="29597" y="60008"/>
                </a:lnTo>
                <a:lnTo>
                  <a:pt x="29257" y="60144"/>
                </a:lnTo>
                <a:lnTo>
                  <a:pt x="28850" y="60347"/>
                </a:lnTo>
                <a:lnTo>
                  <a:pt x="28375" y="60415"/>
                </a:lnTo>
                <a:lnTo>
                  <a:pt x="26746" y="60687"/>
                </a:lnTo>
                <a:lnTo>
                  <a:pt x="23895" y="60958"/>
                </a:lnTo>
                <a:lnTo>
                  <a:pt x="22130" y="61094"/>
                </a:lnTo>
                <a:lnTo>
                  <a:pt x="20093" y="61230"/>
                </a:lnTo>
                <a:lnTo>
                  <a:pt x="17853" y="61298"/>
                </a:lnTo>
                <a:lnTo>
                  <a:pt x="12966" y="61298"/>
                </a:lnTo>
                <a:lnTo>
                  <a:pt x="10726" y="61230"/>
                </a:lnTo>
                <a:lnTo>
                  <a:pt x="8689" y="61094"/>
                </a:lnTo>
                <a:lnTo>
                  <a:pt x="6924" y="60958"/>
                </a:lnTo>
                <a:lnTo>
                  <a:pt x="4073" y="60687"/>
                </a:lnTo>
                <a:lnTo>
                  <a:pt x="2444" y="60415"/>
                </a:lnTo>
                <a:lnTo>
                  <a:pt x="1969" y="60347"/>
                </a:lnTo>
                <a:lnTo>
                  <a:pt x="1562" y="60144"/>
                </a:lnTo>
                <a:lnTo>
                  <a:pt x="1290" y="60008"/>
                </a:lnTo>
                <a:lnTo>
                  <a:pt x="951" y="59736"/>
                </a:lnTo>
                <a:lnTo>
                  <a:pt x="747" y="59465"/>
                </a:lnTo>
                <a:lnTo>
                  <a:pt x="612" y="59125"/>
                </a:lnTo>
                <a:lnTo>
                  <a:pt x="544" y="58718"/>
                </a:lnTo>
                <a:lnTo>
                  <a:pt x="544" y="58718"/>
                </a:lnTo>
                <a:lnTo>
                  <a:pt x="679" y="59125"/>
                </a:lnTo>
                <a:lnTo>
                  <a:pt x="815" y="59397"/>
                </a:lnTo>
                <a:lnTo>
                  <a:pt x="1019" y="59669"/>
                </a:lnTo>
                <a:lnTo>
                  <a:pt x="1290" y="59940"/>
                </a:lnTo>
                <a:lnTo>
                  <a:pt x="1630" y="60144"/>
                </a:lnTo>
                <a:lnTo>
                  <a:pt x="2037" y="60279"/>
                </a:lnTo>
                <a:lnTo>
                  <a:pt x="2444" y="60415"/>
                </a:lnTo>
                <a:lnTo>
                  <a:pt x="4073" y="60619"/>
                </a:lnTo>
                <a:lnTo>
                  <a:pt x="6924" y="60890"/>
                </a:lnTo>
                <a:lnTo>
                  <a:pt x="8689" y="61026"/>
                </a:lnTo>
                <a:lnTo>
                  <a:pt x="10726" y="61162"/>
                </a:lnTo>
                <a:lnTo>
                  <a:pt x="12966" y="61230"/>
                </a:lnTo>
                <a:lnTo>
                  <a:pt x="17853" y="61230"/>
                </a:lnTo>
                <a:lnTo>
                  <a:pt x="20093" y="61162"/>
                </a:lnTo>
                <a:lnTo>
                  <a:pt x="22130" y="61026"/>
                </a:lnTo>
                <a:lnTo>
                  <a:pt x="23895" y="60890"/>
                </a:lnTo>
                <a:lnTo>
                  <a:pt x="26746" y="60619"/>
                </a:lnTo>
                <a:lnTo>
                  <a:pt x="28375" y="60415"/>
                </a:lnTo>
                <a:lnTo>
                  <a:pt x="28850" y="60279"/>
                </a:lnTo>
                <a:lnTo>
                  <a:pt x="29190" y="60144"/>
                </a:lnTo>
                <a:lnTo>
                  <a:pt x="29529" y="59940"/>
                </a:lnTo>
                <a:lnTo>
                  <a:pt x="29800" y="59669"/>
                </a:lnTo>
                <a:lnTo>
                  <a:pt x="30004" y="59397"/>
                </a:lnTo>
                <a:lnTo>
                  <a:pt x="30140" y="59125"/>
                </a:lnTo>
                <a:lnTo>
                  <a:pt x="30276" y="58718"/>
                </a:lnTo>
                <a:lnTo>
                  <a:pt x="30276" y="58311"/>
                </a:lnTo>
                <a:lnTo>
                  <a:pt x="30276" y="3259"/>
                </a:lnTo>
                <a:lnTo>
                  <a:pt x="30276" y="2852"/>
                </a:lnTo>
                <a:lnTo>
                  <a:pt x="30140" y="2444"/>
                </a:lnTo>
                <a:lnTo>
                  <a:pt x="30004" y="2173"/>
                </a:lnTo>
                <a:lnTo>
                  <a:pt x="29800" y="1901"/>
                </a:lnTo>
                <a:lnTo>
                  <a:pt x="29529" y="1698"/>
                </a:lnTo>
                <a:lnTo>
                  <a:pt x="29190" y="1494"/>
                </a:lnTo>
                <a:lnTo>
                  <a:pt x="28850" y="1358"/>
                </a:lnTo>
                <a:lnTo>
                  <a:pt x="28375" y="1223"/>
                </a:lnTo>
                <a:lnTo>
                  <a:pt x="27560" y="1087"/>
                </a:lnTo>
                <a:close/>
                <a:moveTo>
                  <a:pt x="15410" y="1"/>
                </a:moveTo>
                <a:lnTo>
                  <a:pt x="11608" y="69"/>
                </a:lnTo>
                <a:lnTo>
                  <a:pt x="7739" y="204"/>
                </a:lnTo>
                <a:lnTo>
                  <a:pt x="4413" y="408"/>
                </a:lnTo>
                <a:lnTo>
                  <a:pt x="3191" y="544"/>
                </a:lnTo>
                <a:lnTo>
                  <a:pt x="2309" y="680"/>
                </a:lnTo>
                <a:lnTo>
                  <a:pt x="1765" y="815"/>
                </a:lnTo>
                <a:lnTo>
                  <a:pt x="1290" y="1019"/>
                </a:lnTo>
                <a:lnTo>
                  <a:pt x="883" y="1223"/>
                </a:lnTo>
                <a:lnTo>
                  <a:pt x="544" y="1494"/>
                </a:lnTo>
                <a:lnTo>
                  <a:pt x="340" y="1901"/>
                </a:lnTo>
                <a:lnTo>
                  <a:pt x="136" y="2241"/>
                </a:lnTo>
                <a:lnTo>
                  <a:pt x="1" y="2716"/>
                </a:lnTo>
                <a:lnTo>
                  <a:pt x="1" y="3259"/>
                </a:lnTo>
                <a:lnTo>
                  <a:pt x="1" y="58311"/>
                </a:lnTo>
                <a:lnTo>
                  <a:pt x="1" y="58854"/>
                </a:lnTo>
                <a:lnTo>
                  <a:pt x="136" y="59261"/>
                </a:lnTo>
                <a:lnTo>
                  <a:pt x="340" y="59736"/>
                </a:lnTo>
                <a:lnTo>
                  <a:pt x="612" y="60076"/>
                </a:lnTo>
                <a:lnTo>
                  <a:pt x="951" y="60347"/>
                </a:lnTo>
                <a:lnTo>
                  <a:pt x="1358" y="60619"/>
                </a:lnTo>
                <a:lnTo>
                  <a:pt x="1833" y="60823"/>
                </a:lnTo>
                <a:lnTo>
                  <a:pt x="2309" y="60958"/>
                </a:lnTo>
                <a:lnTo>
                  <a:pt x="4006" y="61162"/>
                </a:lnTo>
                <a:lnTo>
                  <a:pt x="6857" y="61501"/>
                </a:lnTo>
                <a:lnTo>
                  <a:pt x="8689" y="61637"/>
                </a:lnTo>
                <a:lnTo>
                  <a:pt x="10726" y="61705"/>
                </a:lnTo>
                <a:lnTo>
                  <a:pt x="12966" y="61773"/>
                </a:lnTo>
                <a:lnTo>
                  <a:pt x="15410" y="61841"/>
                </a:lnTo>
                <a:lnTo>
                  <a:pt x="17853" y="61773"/>
                </a:lnTo>
                <a:lnTo>
                  <a:pt x="20093" y="61705"/>
                </a:lnTo>
                <a:lnTo>
                  <a:pt x="22130" y="61637"/>
                </a:lnTo>
                <a:lnTo>
                  <a:pt x="23963" y="61501"/>
                </a:lnTo>
                <a:lnTo>
                  <a:pt x="26814" y="61162"/>
                </a:lnTo>
                <a:lnTo>
                  <a:pt x="28511" y="60958"/>
                </a:lnTo>
                <a:lnTo>
                  <a:pt x="28986" y="60823"/>
                </a:lnTo>
                <a:lnTo>
                  <a:pt x="29461" y="60619"/>
                </a:lnTo>
                <a:lnTo>
                  <a:pt x="29868" y="60347"/>
                </a:lnTo>
                <a:lnTo>
                  <a:pt x="30208" y="60076"/>
                </a:lnTo>
                <a:lnTo>
                  <a:pt x="30479" y="59736"/>
                </a:lnTo>
                <a:lnTo>
                  <a:pt x="30683" y="59261"/>
                </a:lnTo>
                <a:lnTo>
                  <a:pt x="30819" y="58854"/>
                </a:lnTo>
                <a:lnTo>
                  <a:pt x="30819" y="58311"/>
                </a:lnTo>
                <a:lnTo>
                  <a:pt x="30819" y="3259"/>
                </a:lnTo>
                <a:lnTo>
                  <a:pt x="30819" y="2716"/>
                </a:lnTo>
                <a:lnTo>
                  <a:pt x="30683" y="2241"/>
                </a:lnTo>
                <a:lnTo>
                  <a:pt x="30547" y="1901"/>
                </a:lnTo>
                <a:lnTo>
                  <a:pt x="30276" y="1494"/>
                </a:lnTo>
                <a:lnTo>
                  <a:pt x="29936" y="1223"/>
                </a:lnTo>
                <a:lnTo>
                  <a:pt x="29529" y="1019"/>
                </a:lnTo>
                <a:lnTo>
                  <a:pt x="29054" y="815"/>
                </a:lnTo>
                <a:lnTo>
                  <a:pt x="28511" y="680"/>
                </a:lnTo>
                <a:lnTo>
                  <a:pt x="27628" y="544"/>
                </a:lnTo>
                <a:lnTo>
                  <a:pt x="26406" y="408"/>
                </a:lnTo>
                <a:lnTo>
                  <a:pt x="23080" y="204"/>
                </a:lnTo>
                <a:lnTo>
                  <a:pt x="19211" y="69"/>
                </a:lnTo>
                <a:lnTo>
                  <a:pt x="15410" y="1"/>
                </a:lnTo>
                <a:close/>
              </a:path>
            </a:pathLst>
          </a:custGeom>
          <a:solidFill>
            <a:srgbClr val="FFFF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7"/>
          <p:cNvSpPr txBox="1"/>
          <p:nvPr>
            <p:ph idx="4294967295" type="body"/>
          </p:nvPr>
        </p:nvSpPr>
        <p:spPr>
          <a:xfrm>
            <a:off x="291350" y="409250"/>
            <a:ext cx="5786700" cy="2181300"/>
          </a:xfrm>
          <a:prstGeom prst="rect">
            <a:avLst/>
          </a:prstGeom>
        </p:spPr>
        <p:txBody>
          <a:bodyPr anchorCtr="0" anchor="b" bIns="91425" lIns="91425" spcFirstLastPara="1" rIns="91425" wrap="square" tIns="91425">
            <a:noAutofit/>
          </a:bodyPr>
          <a:lstStyle/>
          <a:p>
            <a:pPr indent="0" lvl="0" marL="0" rtl="0" algn="l">
              <a:spcBef>
                <a:spcPts val="0"/>
              </a:spcBef>
              <a:spcAft>
                <a:spcPts val="1600"/>
              </a:spcAft>
              <a:buNone/>
            </a:pPr>
            <a:r>
              <a:rPr lang="en" sz="2400">
                <a:solidFill>
                  <a:srgbClr val="FFFFFF"/>
                </a:solidFill>
              </a:rPr>
              <a:t>In another letter, Paul again describes the kind of life the Holy Spirit gives us. In this passage, he refers to the “fruit of the Holy Spirit”</a:t>
            </a:r>
            <a:endParaRPr sz="2400">
              <a:solidFill>
                <a:srgbClr val="FFFFFF"/>
              </a:solidFill>
            </a:endParaRPr>
          </a:p>
        </p:txBody>
      </p:sp>
      <p:pic>
        <p:nvPicPr>
          <p:cNvPr id="239" name="Google Shape;239;p37"/>
          <p:cNvPicPr preferRelativeResize="0"/>
          <p:nvPr/>
        </p:nvPicPr>
        <p:blipFill>
          <a:blip r:embed="rId3">
            <a:alphaModFix/>
          </a:blip>
          <a:stretch>
            <a:fillRect/>
          </a:stretch>
        </p:blipFill>
        <p:spPr>
          <a:xfrm>
            <a:off x="6739163" y="678650"/>
            <a:ext cx="1888500" cy="3356100"/>
          </a:xfrm>
          <a:prstGeom prst="rect">
            <a:avLst/>
          </a:prstGeom>
          <a:noFill/>
          <a:ln>
            <a:noFill/>
          </a:ln>
        </p:spPr>
      </p:pic>
      <p:sp>
        <p:nvSpPr>
          <p:cNvPr id="240" name="Google Shape;240;p37"/>
          <p:cNvSpPr txBox="1"/>
          <p:nvPr/>
        </p:nvSpPr>
        <p:spPr>
          <a:xfrm>
            <a:off x="377375" y="2836950"/>
            <a:ext cx="5876100" cy="17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...the fruit of the Spirit is love, joy, peace, patience, kindness, generosity, faithfulness, gentleness, and self-control...If we live by the Spirit, let us also be guided by the Spirit</a:t>
            </a: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6CD02"/>
        </a:solidFill>
      </p:bgPr>
    </p:bg>
    <p:spTree>
      <p:nvGrpSpPr>
        <p:cNvPr id="244" name="Shape 244"/>
        <p:cNvGrpSpPr/>
        <p:nvPr/>
      </p:nvGrpSpPr>
      <p:grpSpPr>
        <a:xfrm>
          <a:off x="0" y="0"/>
          <a:ext cx="0" cy="0"/>
          <a:chOff x="0" y="0"/>
          <a:chExt cx="0" cy="0"/>
        </a:xfrm>
      </p:grpSpPr>
      <p:sp>
        <p:nvSpPr>
          <p:cNvPr id="245" name="Google Shape;245;p38"/>
          <p:cNvSpPr txBox="1"/>
          <p:nvPr>
            <p:ph idx="4294967295" type="body"/>
          </p:nvPr>
        </p:nvSpPr>
        <p:spPr>
          <a:xfrm>
            <a:off x="230800" y="611775"/>
            <a:ext cx="5735400" cy="3207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Bangers"/>
                <a:ea typeface="Bangers"/>
                <a:cs typeface="Bangers"/>
                <a:sym typeface="Bangers"/>
              </a:rPr>
              <a:t>Fruits of the Spirit, Continued...</a:t>
            </a:r>
            <a:endParaRPr sz="3600">
              <a:solidFill>
                <a:srgbClr val="FFFFFF"/>
              </a:solidFill>
              <a:latin typeface="Bangers"/>
              <a:ea typeface="Bangers"/>
              <a:cs typeface="Bangers"/>
              <a:sym typeface="Bangers"/>
            </a:endParaRPr>
          </a:p>
          <a:p>
            <a:pPr indent="0" lvl="0" marL="0" rtl="0" algn="l">
              <a:spcBef>
                <a:spcPts val="1600"/>
              </a:spcBef>
              <a:spcAft>
                <a:spcPts val="1600"/>
              </a:spcAft>
              <a:buNone/>
            </a:pPr>
            <a:r>
              <a:rPr lang="en">
                <a:solidFill>
                  <a:srgbClr val="FFFFFF"/>
                </a:solidFill>
              </a:rPr>
              <a:t>On a piece of white paper, create a table that is 3 x 3.  In each box (there should be 9) write the name of each fruit; Draw a symbol for each fruit of the Holy Spirit given below. On a piece of paper respond to the following two questions (1 paragraph, please), explain which fruit is most abundant in your life? In what ways can you see the fruits of the Spirit work in you?</a:t>
            </a:r>
            <a:endParaRPr>
              <a:solidFill>
                <a:srgbClr val="FFFFFF"/>
              </a:solidFill>
            </a:endParaRPr>
          </a:p>
        </p:txBody>
      </p:sp>
      <p:sp>
        <p:nvSpPr>
          <p:cNvPr id="246" name="Google Shape;246;p38"/>
          <p:cNvSpPr txBox="1"/>
          <p:nvPr/>
        </p:nvSpPr>
        <p:spPr>
          <a:xfrm>
            <a:off x="518050" y="3651050"/>
            <a:ext cx="5328600" cy="119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Love				Joy				Peace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Patience			Kindness			Goodness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Faithfulness		Gentleness			Self-Control</a:t>
            </a:r>
            <a:endParaRPr/>
          </a:p>
        </p:txBody>
      </p:sp>
      <p:pic>
        <p:nvPicPr>
          <p:cNvPr id="247" name="Google Shape;247;p38"/>
          <p:cNvPicPr preferRelativeResize="0"/>
          <p:nvPr/>
        </p:nvPicPr>
        <p:blipFill>
          <a:blip r:embed="rId3">
            <a:alphaModFix/>
          </a:blip>
          <a:stretch>
            <a:fillRect/>
          </a:stretch>
        </p:blipFill>
        <p:spPr>
          <a:xfrm>
            <a:off x="5966200" y="809300"/>
            <a:ext cx="2990025" cy="373382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D900"/>
        </a:solidFill>
      </p:bgPr>
    </p:bg>
    <p:spTree>
      <p:nvGrpSpPr>
        <p:cNvPr id="251" name="Shape 251"/>
        <p:cNvGrpSpPr/>
        <p:nvPr/>
      </p:nvGrpSpPr>
      <p:grpSpPr>
        <a:xfrm>
          <a:off x="0" y="0"/>
          <a:ext cx="0" cy="0"/>
          <a:chOff x="0" y="0"/>
          <a:chExt cx="0" cy="0"/>
        </a:xfrm>
      </p:grpSpPr>
      <p:sp>
        <p:nvSpPr>
          <p:cNvPr id="252" name="Google Shape;252;p39"/>
          <p:cNvSpPr/>
          <p:nvPr/>
        </p:nvSpPr>
        <p:spPr>
          <a:xfrm>
            <a:off x="4255363" y="966563"/>
            <a:ext cx="4327500" cy="2672100"/>
          </a:xfrm>
          <a:prstGeom prst="rect">
            <a:avLst/>
          </a:prstGeom>
          <a:solidFill>
            <a:srgbClr val="001936">
              <a:alpha val="219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Sniglet"/>
                <a:ea typeface="Sniglet"/>
                <a:cs typeface="Sniglet"/>
                <a:sym typeface="Sniglet"/>
              </a:rPr>
              <a:t>Place your screenshot here</a:t>
            </a:r>
            <a:endParaRPr sz="1000">
              <a:solidFill>
                <a:srgbClr val="FFFFFF"/>
              </a:solidFill>
              <a:latin typeface="Sniglet"/>
              <a:ea typeface="Sniglet"/>
              <a:cs typeface="Sniglet"/>
              <a:sym typeface="Sniglet"/>
            </a:endParaRPr>
          </a:p>
        </p:txBody>
      </p:sp>
      <p:sp>
        <p:nvSpPr>
          <p:cNvPr id="253" name="Google Shape;253;p39"/>
          <p:cNvSpPr/>
          <p:nvPr/>
        </p:nvSpPr>
        <p:spPr>
          <a:xfrm>
            <a:off x="4057726" y="777751"/>
            <a:ext cx="4722923" cy="3555414"/>
          </a:xfrm>
          <a:custGeom>
            <a:rect b="b" l="l" r="r" t="t"/>
            <a:pathLst>
              <a:path extrusionOk="0" h="111665" w="143434">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9"/>
          <p:cNvSpPr txBox="1"/>
          <p:nvPr>
            <p:ph idx="4294967295" type="body"/>
          </p:nvPr>
        </p:nvSpPr>
        <p:spPr>
          <a:xfrm>
            <a:off x="139775" y="873000"/>
            <a:ext cx="3857700" cy="4270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200">
                <a:solidFill>
                  <a:srgbClr val="000000"/>
                </a:solidFill>
              </a:rPr>
              <a:t>The Holy Spirit comes like a gentle dove. </a:t>
            </a:r>
            <a:endParaRPr sz="2200">
              <a:solidFill>
                <a:srgbClr val="000000"/>
              </a:solidFill>
            </a:endParaRPr>
          </a:p>
          <a:p>
            <a:pPr indent="0" lvl="0" marL="0" rtl="0" algn="l">
              <a:spcBef>
                <a:spcPts val="1600"/>
              </a:spcBef>
              <a:spcAft>
                <a:spcPts val="0"/>
              </a:spcAft>
              <a:buNone/>
            </a:pPr>
            <a:r>
              <a:rPr lang="en" sz="2200">
                <a:solidFill>
                  <a:srgbClr val="000000"/>
                </a:solidFill>
              </a:rPr>
              <a:t>Like a whisper of a summer breeze among the leaves.</a:t>
            </a:r>
            <a:endParaRPr sz="2200">
              <a:solidFill>
                <a:srgbClr val="000000"/>
              </a:solidFill>
            </a:endParaRPr>
          </a:p>
          <a:p>
            <a:pPr indent="0" lvl="0" marL="0" rtl="0" algn="l">
              <a:spcBef>
                <a:spcPts val="1600"/>
              </a:spcBef>
              <a:spcAft>
                <a:spcPts val="0"/>
              </a:spcAft>
              <a:buNone/>
            </a:pPr>
            <a:r>
              <a:rPr lang="en" sz="2200">
                <a:solidFill>
                  <a:srgbClr val="000000"/>
                </a:solidFill>
              </a:rPr>
              <a:t>The Spirit comes like a small flame that enlightens and warms. </a:t>
            </a:r>
            <a:endParaRPr sz="2200">
              <a:solidFill>
                <a:srgbClr val="000000"/>
              </a:solidFill>
            </a:endParaRPr>
          </a:p>
          <a:p>
            <a:pPr indent="0" lvl="0" marL="0" rtl="0" algn="l">
              <a:spcBef>
                <a:spcPts val="1600"/>
              </a:spcBef>
              <a:spcAft>
                <a:spcPts val="1600"/>
              </a:spcAft>
              <a:buNone/>
            </a:pPr>
            <a:r>
              <a:rPr lang="en" sz="2200">
                <a:solidFill>
                  <a:srgbClr val="000000"/>
                </a:solidFill>
              </a:rPr>
              <a:t>The Holy Spirit heals, beautifies, and strengthens us. </a:t>
            </a:r>
            <a:endParaRPr sz="2200">
              <a:solidFill>
                <a:srgbClr val="000000"/>
              </a:solidFill>
            </a:endParaRPr>
          </a:p>
        </p:txBody>
      </p:sp>
      <p:pic>
        <p:nvPicPr>
          <p:cNvPr id="255" name="Google Shape;255;p39"/>
          <p:cNvPicPr preferRelativeResize="0"/>
          <p:nvPr/>
        </p:nvPicPr>
        <p:blipFill>
          <a:blip r:embed="rId3">
            <a:alphaModFix/>
          </a:blip>
          <a:stretch>
            <a:fillRect/>
          </a:stretch>
        </p:blipFill>
        <p:spPr>
          <a:xfrm>
            <a:off x="4255375" y="945325"/>
            <a:ext cx="4327500" cy="26721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24BB0"/>
        </a:solidFill>
      </p:bgPr>
    </p:bg>
    <p:spTree>
      <p:nvGrpSpPr>
        <p:cNvPr id="259" name="Shape 259"/>
        <p:cNvGrpSpPr/>
        <p:nvPr/>
      </p:nvGrpSpPr>
      <p:grpSpPr>
        <a:xfrm>
          <a:off x="0" y="0"/>
          <a:ext cx="0" cy="0"/>
          <a:chOff x="0" y="0"/>
          <a:chExt cx="0" cy="0"/>
        </a:xfrm>
      </p:grpSpPr>
      <p:sp>
        <p:nvSpPr>
          <p:cNvPr id="260" name="Google Shape;260;p40"/>
          <p:cNvSpPr txBox="1"/>
          <p:nvPr>
            <p:ph idx="4294967295" type="subTitle"/>
          </p:nvPr>
        </p:nvSpPr>
        <p:spPr>
          <a:xfrm>
            <a:off x="286775" y="363400"/>
            <a:ext cx="4272600" cy="440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FFFFFF"/>
                </a:solidFill>
              </a:rPr>
              <a:t>The Holy Spirit can also come like a raging hurricane that nothing can resist. </a:t>
            </a:r>
            <a:endParaRPr b="1">
              <a:solidFill>
                <a:srgbClr val="FFFFFF"/>
              </a:solidFill>
            </a:endParaRPr>
          </a:p>
          <a:p>
            <a:pPr indent="0" lvl="0" marL="0" rtl="0" algn="l">
              <a:spcBef>
                <a:spcPts val="1600"/>
              </a:spcBef>
              <a:spcAft>
                <a:spcPts val="0"/>
              </a:spcAft>
              <a:buClr>
                <a:schemeClr val="dk1"/>
              </a:buClr>
              <a:buSzPts val="1100"/>
              <a:buFont typeface="Arial"/>
              <a:buNone/>
            </a:pPr>
            <a:r>
              <a:rPr b="1" lang="en">
                <a:solidFill>
                  <a:srgbClr val="FFFFFF"/>
                </a:solidFill>
              </a:rPr>
              <a:t>The Spirit can come like a roaring flame that sets everything on fire. </a:t>
            </a:r>
            <a:endParaRPr b="1">
              <a:solidFill>
                <a:srgbClr val="FFFFFF"/>
              </a:solidFill>
            </a:endParaRPr>
          </a:p>
          <a:p>
            <a:pPr indent="0" lvl="0" marL="0" rtl="0" algn="l">
              <a:spcBef>
                <a:spcPts val="1600"/>
              </a:spcBef>
              <a:spcAft>
                <a:spcPts val="0"/>
              </a:spcAft>
              <a:buClr>
                <a:schemeClr val="dk1"/>
              </a:buClr>
              <a:buSzPts val="1100"/>
              <a:buFont typeface="Arial"/>
              <a:buNone/>
            </a:pPr>
            <a:r>
              <a:rPr b="1" lang="en">
                <a:solidFill>
                  <a:srgbClr val="FFFFFF"/>
                </a:solidFill>
              </a:rPr>
              <a:t>The Holy Spirit comes to comfort, heal, restore life, enlighten, strengthen, empower, and move people all in God’s name. </a:t>
            </a:r>
            <a:endParaRPr b="1">
              <a:solidFill>
                <a:srgbClr val="FFFFFF"/>
              </a:solidFill>
            </a:endParaRPr>
          </a:p>
          <a:p>
            <a:pPr indent="0" lvl="0" marL="0" rtl="0" algn="l">
              <a:spcBef>
                <a:spcPts val="1600"/>
              </a:spcBef>
              <a:spcAft>
                <a:spcPts val="1600"/>
              </a:spcAft>
              <a:buClr>
                <a:schemeClr val="dk1"/>
              </a:buClr>
              <a:buSzPts val="1100"/>
              <a:buFont typeface="Arial"/>
              <a:buNone/>
            </a:pPr>
            <a:r>
              <a:rPr b="1" lang="en">
                <a:solidFill>
                  <a:srgbClr val="FFFFFF"/>
                </a:solidFill>
              </a:rPr>
              <a:t>The Holy Spirit sets people on fire with love for God and the Holy Spirit speaks through the prophets. </a:t>
            </a:r>
            <a:endParaRPr b="1">
              <a:solidFill>
                <a:srgbClr val="FFFFFF"/>
              </a:solidFill>
            </a:endParaRPr>
          </a:p>
        </p:txBody>
      </p:sp>
      <p:sp>
        <p:nvSpPr>
          <p:cNvPr id="261" name="Google Shape;261;p40"/>
          <p:cNvSpPr/>
          <p:nvPr/>
        </p:nvSpPr>
        <p:spPr>
          <a:xfrm rot="5400000">
            <a:off x="5177063" y="234793"/>
            <a:ext cx="3164330" cy="4399943"/>
          </a:xfrm>
          <a:custGeom>
            <a:rect b="b" l="l" r="r" t="t"/>
            <a:pathLst>
              <a:path extrusionOk="0" h="86210" w="60958">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rgbClr val="FFFF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2" name="Google Shape;262;p40"/>
          <p:cNvPicPr preferRelativeResize="0"/>
          <p:nvPr/>
        </p:nvPicPr>
        <p:blipFill>
          <a:blip r:embed="rId3">
            <a:alphaModFix/>
          </a:blip>
          <a:stretch>
            <a:fillRect/>
          </a:stretch>
        </p:blipFill>
        <p:spPr>
          <a:xfrm>
            <a:off x="4946475" y="1076225"/>
            <a:ext cx="3629799" cy="27534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6CD02"/>
        </a:solidFill>
      </p:bgPr>
    </p:bg>
    <p:spTree>
      <p:nvGrpSpPr>
        <p:cNvPr id="266" name="Shape 266"/>
        <p:cNvGrpSpPr/>
        <p:nvPr/>
      </p:nvGrpSpPr>
      <p:grpSpPr>
        <a:xfrm>
          <a:off x="0" y="0"/>
          <a:ext cx="0" cy="0"/>
          <a:chOff x="0" y="0"/>
          <a:chExt cx="0" cy="0"/>
        </a:xfrm>
      </p:grpSpPr>
      <p:sp>
        <p:nvSpPr>
          <p:cNvPr id="267" name="Google Shape;267;p41"/>
          <p:cNvSpPr txBox="1"/>
          <p:nvPr>
            <p:ph type="ctrTitle"/>
          </p:nvPr>
        </p:nvSpPr>
        <p:spPr>
          <a:xfrm>
            <a:off x="3713825" y="908500"/>
            <a:ext cx="4542000" cy="712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sz="7200">
              <a:solidFill>
                <a:srgbClr val="000000"/>
              </a:solidFill>
            </a:endParaRPr>
          </a:p>
          <a:p>
            <a:pPr indent="0" lvl="0" marL="0" rtl="0" algn="ctr">
              <a:spcBef>
                <a:spcPts val="0"/>
              </a:spcBef>
              <a:spcAft>
                <a:spcPts val="0"/>
              </a:spcAft>
              <a:buNone/>
            </a:pPr>
            <a:r>
              <a:t/>
            </a:r>
            <a:endParaRPr>
              <a:solidFill>
                <a:srgbClr val="000000"/>
              </a:solidFill>
            </a:endParaRPr>
          </a:p>
        </p:txBody>
      </p:sp>
      <p:sp>
        <p:nvSpPr>
          <p:cNvPr id="268" name="Google Shape;268;p41"/>
          <p:cNvSpPr txBox="1"/>
          <p:nvPr>
            <p:ph idx="1" type="subTitle"/>
          </p:nvPr>
        </p:nvSpPr>
        <p:spPr>
          <a:xfrm>
            <a:off x="3927500" y="978375"/>
            <a:ext cx="4151100" cy="2655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000"/>
              <a:t>In the time before Jesus, prophets were people who were inspired and spoke out in the name of God. Because they were filled with the Holy Spirit, prophets were gifted with a highly-developed spiritual sensitivity…a ”spiritual radar”</a:t>
            </a:r>
            <a:endParaRPr sz="2000"/>
          </a:p>
        </p:txBody>
      </p:sp>
      <p:pic>
        <p:nvPicPr>
          <p:cNvPr id="269" name="Google Shape;269;p41"/>
          <p:cNvPicPr preferRelativeResize="0"/>
          <p:nvPr/>
        </p:nvPicPr>
        <p:blipFill>
          <a:blip r:embed="rId3">
            <a:alphaModFix/>
          </a:blip>
          <a:stretch>
            <a:fillRect/>
          </a:stretch>
        </p:blipFill>
        <p:spPr>
          <a:xfrm>
            <a:off x="334100" y="623888"/>
            <a:ext cx="2857500" cy="38957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5C4CA"/>
        </a:solidFill>
      </p:bgPr>
    </p:bg>
    <p:spTree>
      <p:nvGrpSpPr>
        <p:cNvPr id="273" name="Shape 273"/>
        <p:cNvGrpSpPr/>
        <p:nvPr/>
      </p:nvGrpSpPr>
      <p:grpSpPr>
        <a:xfrm>
          <a:off x="0" y="0"/>
          <a:ext cx="0" cy="0"/>
          <a:chOff x="0" y="0"/>
          <a:chExt cx="0" cy="0"/>
        </a:xfrm>
      </p:grpSpPr>
      <p:sp>
        <p:nvSpPr>
          <p:cNvPr id="274" name="Google Shape;274;p42"/>
          <p:cNvSpPr txBox="1"/>
          <p:nvPr/>
        </p:nvSpPr>
        <p:spPr>
          <a:xfrm>
            <a:off x="2189474" y="1069745"/>
            <a:ext cx="4931100" cy="325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t>This sensitivity allowed the prophets to recognize even the slightest action or movement of God among the people. </a:t>
            </a:r>
            <a:endParaRPr sz="2100"/>
          </a:p>
          <a:p>
            <a:pPr indent="0" lvl="0" marL="0" rtl="0" algn="l">
              <a:spcBef>
                <a:spcPts val="0"/>
              </a:spcBef>
              <a:spcAft>
                <a:spcPts val="0"/>
              </a:spcAft>
              <a:buNone/>
            </a:pPr>
            <a:r>
              <a:rPr lang="en" sz="2100"/>
              <a:t>It also enabled them to recognize the presence of evil forces of work, even when others didn’t.</a:t>
            </a:r>
            <a:endParaRPr sz="2100"/>
          </a:p>
          <a:p>
            <a:pPr indent="0" lvl="0" marL="0" rtl="0" algn="l">
              <a:spcBef>
                <a:spcPts val="0"/>
              </a:spcBef>
              <a:spcAft>
                <a:spcPts val="0"/>
              </a:spcAft>
              <a:buNone/>
            </a:pPr>
            <a:r>
              <a:rPr lang="en" sz="2100"/>
              <a:t>They could see the long-range consequences if the people continued to cooperate with those evil forces. </a:t>
            </a:r>
            <a:endParaRPr sz="21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4026"/>
        </a:solidFill>
      </p:bgPr>
    </p:bg>
    <p:spTree>
      <p:nvGrpSpPr>
        <p:cNvPr id="278" name="Shape 278"/>
        <p:cNvGrpSpPr/>
        <p:nvPr/>
      </p:nvGrpSpPr>
      <p:grpSpPr>
        <a:xfrm>
          <a:off x="0" y="0"/>
          <a:ext cx="0" cy="0"/>
          <a:chOff x="0" y="0"/>
          <a:chExt cx="0" cy="0"/>
        </a:xfrm>
      </p:grpSpPr>
      <p:sp>
        <p:nvSpPr>
          <p:cNvPr id="279" name="Google Shape;279;p43"/>
          <p:cNvSpPr txBox="1"/>
          <p:nvPr>
            <p:ph idx="4294967295" type="subTitle"/>
          </p:nvPr>
        </p:nvSpPr>
        <p:spPr>
          <a:xfrm>
            <a:off x="559075" y="518900"/>
            <a:ext cx="4053300" cy="4183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b="1" lang="en" sz="2200">
                <a:solidFill>
                  <a:srgbClr val="FFFFFF"/>
                </a:solidFill>
              </a:rPr>
              <a:t>The prophet Jeremiah was a compelling man who was often rejected by his own people. He made pleas to the people to be faithful to their covenant with God. He predicted the fall of Jerusalem and the destruction of the Temple, which was the center of religious culture and worship among the Hebrews. </a:t>
            </a:r>
            <a:endParaRPr b="1" sz="2200">
              <a:solidFill>
                <a:srgbClr val="FFFFFF"/>
              </a:solidFill>
            </a:endParaRPr>
          </a:p>
        </p:txBody>
      </p:sp>
      <p:pic>
        <p:nvPicPr>
          <p:cNvPr descr="Пророк_Иеремия,_Микеланжело_Буонаротти.jpg" id="280" name="Google Shape;280;p43">
            <a:hlinkClick r:id="rId3"/>
          </p:cNvPr>
          <p:cNvPicPr preferRelativeResize="0"/>
          <p:nvPr/>
        </p:nvPicPr>
        <p:blipFill rotWithShape="1">
          <a:blip r:embed="rId4">
            <a:alphaModFix/>
          </a:blip>
          <a:srcRect b="19544" l="3770" r="3585" t="1992"/>
          <a:stretch/>
        </p:blipFill>
        <p:spPr>
          <a:xfrm flipH="1" rot="414522">
            <a:off x="5049304" y="560750"/>
            <a:ext cx="3479162" cy="3479162"/>
          </a:xfrm>
          <a:prstGeom prst="wedgeEllipseCallout">
            <a:avLst>
              <a:gd fmla="val -60049" name="adj1"/>
              <a:gd fmla="val 34410" name="adj2"/>
            </a:avLst>
          </a:prstGeom>
          <a:noFill/>
          <a:ln cap="flat" cmpd="sng" w="76200">
            <a:solidFill>
              <a:srgbClr val="000000"/>
            </a:solidFill>
            <a:prstDash val="solid"/>
            <a:miter lim="8000"/>
            <a:headEnd len="sm" w="sm" type="none"/>
            <a:tailEnd len="sm" w="sm" type="none"/>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4"/>
          <p:cNvSpPr txBox="1"/>
          <p:nvPr>
            <p:ph type="ctrTitle"/>
          </p:nvPr>
        </p:nvSpPr>
        <p:spPr>
          <a:xfrm>
            <a:off x="2431975" y="2068625"/>
            <a:ext cx="4584300" cy="1159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solidFill>
                  <a:srgbClr val="990000"/>
                </a:solidFill>
              </a:rPr>
              <a:t>Read Jeremiah 1:4-10 to read about his call to prophecy. </a:t>
            </a:r>
            <a:endParaRPr sz="2300">
              <a:solidFill>
                <a:srgbClr val="990000"/>
              </a:solidFill>
            </a:endParaRPr>
          </a:p>
          <a:p>
            <a:pPr indent="0" lvl="0" marL="0" rtl="0" algn="l">
              <a:spcBef>
                <a:spcPts val="0"/>
              </a:spcBef>
              <a:spcAft>
                <a:spcPts val="0"/>
              </a:spcAft>
              <a:buNone/>
            </a:pPr>
            <a:r>
              <a:t/>
            </a:r>
            <a:endParaRPr sz="2300">
              <a:solidFill>
                <a:srgbClr val="990000"/>
              </a:solidFill>
            </a:endParaRPr>
          </a:p>
          <a:p>
            <a:pPr indent="0" lvl="0" marL="0" rtl="0" algn="l">
              <a:spcBef>
                <a:spcPts val="0"/>
              </a:spcBef>
              <a:spcAft>
                <a:spcPts val="0"/>
              </a:spcAft>
              <a:buNone/>
            </a:pPr>
            <a:r>
              <a:rPr lang="en" sz="2300">
                <a:solidFill>
                  <a:srgbClr val="990000"/>
                </a:solidFill>
              </a:rPr>
              <a:t>Imagine Jeremiah was being interviewed on tv. Help answer the questions for him as he might if he were going to appear on TV. </a:t>
            </a:r>
            <a:endParaRPr sz="2300">
              <a:solidFill>
                <a:srgbClr val="99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A7EB"/>
        </a:solidFill>
      </p:bgPr>
    </p:bg>
    <p:spTree>
      <p:nvGrpSpPr>
        <p:cNvPr id="289" name="Shape 289"/>
        <p:cNvGrpSpPr/>
        <p:nvPr/>
      </p:nvGrpSpPr>
      <p:grpSpPr>
        <a:xfrm>
          <a:off x="0" y="0"/>
          <a:ext cx="0" cy="0"/>
          <a:chOff x="0" y="0"/>
          <a:chExt cx="0" cy="0"/>
        </a:xfrm>
      </p:grpSpPr>
      <p:sp>
        <p:nvSpPr>
          <p:cNvPr id="290" name="Google Shape;290;p45"/>
          <p:cNvSpPr txBox="1"/>
          <p:nvPr>
            <p:ph type="title"/>
          </p:nvPr>
        </p:nvSpPr>
        <p:spPr>
          <a:xfrm rot="147">
            <a:off x="274586" y="143810"/>
            <a:ext cx="7029900" cy="760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Interview: The prophet Jeremiah</a:t>
            </a:r>
            <a:endParaRPr/>
          </a:p>
        </p:txBody>
      </p:sp>
      <p:sp>
        <p:nvSpPr>
          <p:cNvPr id="291" name="Google Shape;291;p45"/>
          <p:cNvSpPr txBox="1"/>
          <p:nvPr>
            <p:ph idx="2" type="body"/>
          </p:nvPr>
        </p:nvSpPr>
        <p:spPr>
          <a:xfrm>
            <a:off x="792000" y="978375"/>
            <a:ext cx="7308900" cy="350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Q: When did you receive God’s “call” to be a prophet?</a:t>
            </a:r>
            <a:endParaRPr sz="1800"/>
          </a:p>
          <a:p>
            <a:pPr indent="0" lvl="0" marL="0" rtl="0" algn="l">
              <a:spcBef>
                <a:spcPts val="1600"/>
              </a:spcBef>
              <a:spcAft>
                <a:spcPts val="0"/>
              </a:spcAft>
              <a:buNone/>
            </a:pPr>
            <a:r>
              <a:rPr lang="en" sz="1800"/>
              <a:t>A:</a:t>
            </a:r>
            <a:endParaRPr sz="1800"/>
          </a:p>
          <a:p>
            <a:pPr indent="0" lvl="0" marL="0" rtl="0" algn="l">
              <a:spcBef>
                <a:spcPts val="1600"/>
              </a:spcBef>
              <a:spcAft>
                <a:spcPts val="0"/>
              </a:spcAft>
              <a:buNone/>
            </a:pPr>
            <a:r>
              <a:rPr lang="en" sz="1800"/>
              <a:t>Q: What was your first reaction to the “call”?</a:t>
            </a:r>
            <a:endParaRPr sz="1800"/>
          </a:p>
          <a:p>
            <a:pPr indent="0" lvl="0" marL="0" rtl="0" algn="l">
              <a:spcBef>
                <a:spcPts val="1600"/>
              </a:spcBef>
              <a:spcAft>
                <a:spcPts val="0"/>
              </a:spcAft>
              <a:buNone/>
            </a:pPr>
            <a:r>
              <a:rPr lang="en" sz="1800"/>
              <a:t>A:</a:t>
            </a:r>
            <a:endParaRPr sz="1800"/>
          </a:p>
          <a:p>
            <a:pPr indent="0" lvl="0" marL="0" rtl="0" algn="l">
              <a:spcBef>
                <a:spcPts val="1600"/>
              </a:spcBef>
              <a:spcAft>
                <a:spcPts val="0"/>
              </a:spcAft>
              <a:buNone/>
            </a:pPr>
            <a:r>
              <a:rPr lang="en" sz="1800"/>
              <a:t>Q: How do you know what to tell people?</a:t>
            </a:r>
            <a:endParaRPr sz="1800"/>
          </a:p>
          <a:p>
            <a:pPr indent="0" lvl="0" marL="0" rtl="0" algn="l">
              <a:spcBef>
                <a:spcPts val="1600"/>
              </a:spcBef>
              <a:spcAft>
                <a:spcPts val="0"/>
              </a:spcAft>
              <a:buNone/>
            </a:pPr>
            <a:r>
              <a:rPr lang="en" sz="1800"/>
              <a:t>A;</a:t>
            </a:r>
            <a:endParaRPr sz="1800"/>
          </a:p>
          <a:p>
            <a:pPr indent="0" lvl="0" marL="0" rtl="0" algn="l">
              <a:spcBef>
                <a:spcPts val="1600"/>
              </a:spcBef>
              <a:spcAft>
                <a:spcPts val="0"/>
              </a:spcAft>
              <a:buNone/>
            </a:pPr>
            <a:r>
              <a:rPr lang="en" sz="1800"/>
              <a:t>Q: What do you believe God wants you to do?</a:t>
            </a:r>
            <a:endParaRPr sz="1800"/>
          </a:p>
          <a:p>
            <a:pPr indent="0" lvl="0" marL="0" rtl="0" algn="l">
              <a:spcBef>
                <a:spcPts val="1600"/>
              </a:spcBef>
              <a:spcAft>
                <a:spcPts val="1600"/>
              </a:spcAft>
              <a:buNone/>
            </a:pPr>
            <a:r>
              <a:rPr lang="en" sz="1800"/>
              <a:t>A:</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A7EB"/>
        </a:solidFill>
      </p:bgPr>
    </p:bg>
    <p:spTree>
      <p:nvGrpSpPr>
        <p:cNvPr id="98" name="Shape 98"/>
        <p:cNvGrpSpPr/>
        <p:nvPr/>
      </p:nvGrpSpPr>
      <p:grpSpPr>
        <a:xfrm>
          <a:off x="0" y="0"/>
          <a:ext cx="0" cy="0"/>
          <a:chOff x="0" y="0"/>
          <a:chExt cx="0" cy="0"/>
        </a:xfrm>
      </p:grpSpPr>
      <p:sp>
        <p:nvSpPr>
          <p:cNvPr id="99" name="Google Shape;99;p19"/>
          <p:cNvSpPr txBox="1"/>
          <p:nvPr>
            <p:ph type="title"/>
          </p:nvPr>
        </p:nvSpPr>
        <p:spPr>
          <a:xfrm rot="161769">
            <a:off x="1093238" y="176316"/>
            <a:ext cx="6938881" cy="653217"/>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Preview  the Holy Spirit guides us!</a:t>
            </a:r>
            <a:endParaRPr/>
          </a:p>
        </p:txBody>
      </p:sp>
      <p:sp>
        <p:nvSpPr>
          <p:cNvPr id="100" name="Google Shape;100;p19"/>
          <p:cNvSpPr txBox="1"/>
          <p:nvPr>
            <p:ph idx="2" type="body"/>
          </p:nvPr>
        </p:nvSpPr>
        <p:spPr>
          <a:xfrm>
            <a:off x="141125" y="992375"/>
            <a:ext cx="9003000" cy="40491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2200"/>
              <a:t>For this unit on the Holy Spirit, read and discuss slide by slide. Let everyone participate in the reading of the given scriptures. Each section shows how the faith deepened and grew--and continues to deepen and grow. The words give us an outline of just what it is we do believe when we say the simple words, “I believe in the Holy Spirit.” Also, if students tend to not volunteer to answer questions, call on a random person. Participation makes people to understand better.</a:t>
            </a:r>
            <a:endParaRPr sz="2200"/>
          </a:p>
          <a:p>
            <a:pPr indent="0" lvl="0" marL="0" rtl="0" algn="l">
              <a:spcBef>
                <a:spcPts val="1600"/>
              </a:spcBef>
              <a:spcAft>
                <a:spcPts val="0"/>
              </a:spcAft>
              <a:buNone/>
            </a:pPr>
            <a:r>
              <a:t/>
            </a:r>
            <a:endParaRPr sz="2200"/>
          </a:p>
          <a:p>
            <a:pPr indent="0" lvl="0" marL="0" rtl="0" algn="l">
              <a:spcBef>
                <a:spcPts val="1600"/>
              </a:spcBef>
              <a:spcAft>
                <a:spcPts val="1600"/>
              </a:spcAft>
              <a:buNone/>
            </a:pPr>
            <a:r>
              <a:t/>
            </a:r>
            <a:endParaRPr sz="22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95" name="Shape 295"/>
        <p:cNvGrpSpPr/>
        <p:nvPr/>
      </p:nvGrpSpPr>
      <p:grpSpPr>
        <a:xfrm>
          <a:off x="0" y="0"/>
          <a:ext cx="0" cy="0"/>
          <a:chOff x="0" y="0"/>
          <a:chExt cx="0" cy="0"/>
        </a:xfrm>
      </p:grpSpPr>
      <p:sp>
        <p:nvSpPr>
          <p:cNvPr id="296" name="Google Shape;296;p46"/>
          <p:cNvSpPr/>
          <p:nvPr/>
        </p:nvSpPr>
        <p:spPr>
          <a:xfrm>
            <a:off x="335450" y="1104175"/>
            <a:ext cx="657000" cy="349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46"/>
          <p:cNvSpPr txBox="1"/>
          <p:nvPr/>
        </p:nvSpPr>
        <p:spPr>
          <a:xfrm>
            <a:off x="335450" y="265550"/>
            <a:ext cx="3717900" cy="39975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980000"/>
                </a:solidFill>
              </a:rPr>
              <a:t>The prophets spoke out to help people recognize God’s action and God’s will for them as expressed in the covenant. </a:t>
            </a:r>
            <a:endParaRPr sz="2400">
              <a:solidFill>
                <a:srgbClr val="980000"/>
              </a:solidFill>
            </a:endParaRPr>
          </a:p>
          <a:p>
            <a:pPr indent="0" lvl="0" marL="0" rtl="0" algn="l">
              <a:spcBef>
                <a:spcPts val="0"/>
              </a:spcBef>
              <a:spcAft>
                <a:spcPts val="0"/>
              </a:spcAft>
              <a:buNone/>
            </a:pPr>
            <a:r>
              <a:t/>
            </a:r>
            <a:endParaRPr sz="2400">
              <a:solidFill>
                <a:srgbClr val="980000"/>
              </a:solidFill>
            </a:endParaRPr>
          </a:p>
          <a:p>
            <a:pPr indent="0" lvl="0" marL="0" rtl="0" algn="l">
              <a:spcBef>
                <a:spcPts val="0"/>
              </a:spcBef>
              <a:spcAft>
                <a:spcPts val="0"/>
              </a:spcAft>
              <a:buNone/>
            </a:pPr>
            <a:r>
              <a:rPr lang="en" sz="2400">
                <a:solidFill>
                  <a:srgbClr val="980000"/>
                </a:solidFill>
              </a:rPr>
              <a:t>They predicted the consequences if people ignored their warnings and continued to cooperate with the forces of evil by worshipping of false gods. </a:t>
            </a:r>
            <a:endParaRPr sz="2400">
              <a:solidFill>
                <a:srgbClr val="980000"/>
              </a:solidFill>
            </a:endParaRPr>
          </a:p>
        </p:txBody>
      </p:sp>
      <p:pic>
        <p:nvPicPr>
          <p:cNvPr id="298" name="Google Shape;298;p46"/>
          <p:cNvPicPr preferRelativeResize="0"/>
          <p:nvPr/>
        </p:nvPicPr>
        <p:blipFill>
          <a:blip r:embed="rId3">
            <a:alphaModFix/>
          </a:blip>
          <a:stretch>
            <a:fillRect/>
          </a:stretch>
        </p:blipFill>
        <p:spPr>
          <a:xfrm>
            <a:off x="4276816" y="897200"/>
            <a:ext cx="4674184" cy="35056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FF"/>
        </a:solidFill>
      </p:bgPr>
    </p:bg>
    <p:spTree>
      <p:nvGrpSpPr>
        <p:cNvPr id="302" name="Shape 302"/>
        <p:cNvGrpSpPr/>
        <p:nvPr/>
      </p:nvGrpSpPr>
      <p:grpSpPr>
        <a:xfrm>
          <a:off x="0" y="0"/>
          <a:ext cx="0" cy="0"/>
          <a:chOff x="0" y="0"/>
          <a:chExt cx="0" cy="0"/>
        </a:xfrm>
      </p:grpSpPr>
      <p:sp>
        <p:nvSpPr>
          <p:cNvPr id="303" name="Google Shape;303;p47"/>
          <p:cNvSpPr txBox="1"/>
          <p:nvPr>
            <p:ph type="ctrTitle"/>
          </p:nvPr>
        </p:nvSpPr>
        <p:spPr>
          <a:xfrm>
            <a:off x="2264250" y="2068625"/>
            <a:ext cx="4808100" cy="1159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500">
                <a:solidFill>
                  <a:srgbClr val="351C75"/>
                </a:solidFill>
              </a:rPr>
              <a:t>Because it was the Holy Spirit that spoke through the prophets, what the prophets taught has permanent value. Their words continue to be God’s message and continue to have value today!</a:t>
            </a:r>
            <a:endParaRPr b="1" sz="2500">
              <a:solidFill>
                <a:srgbClr val="351C75"/>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4026"/>
        </a:solidFill>
      </p:bgPr>
    </p:bg>
    <p:spTree>
      <p:nvGrpSpPr>
        <p:cNvPr id="307" name="Shape 307"/>
        <p:cNvGrpSpPr/>
        <p:nvPr/>
      </p:nvGrpSpPr>
      <p:grpSpPr>
        <a:xfrm>
          <a:off x="0" y="0"/>
          <a:ext cx="0" cy="0"/>
          <a:chOff x="0" y="0"/>
          <a:chExt cx="0" cy="0"/>
        </a:xfrm>
      </p:grpSpPr>
      <p:sp>
        <p:nvSpPr>
          <p:cNvPr id="308" name="Google Shape;308;p48"/>
          <p:cNvSpPr/>
          <p:nvPr/>
        </p:nvSpPr>
        <p:spPr>
          <a:xfrm>
            <a:off x="6645860" y="341775"/>
            <a:ext cx="2075120" cy="4163909"/>
          </a:xfrm>
          <a:custGeom>
            <a:rect b="b" l="l" r="r" t="t"/>
            <a:pathLst>
              <a:path extrusionOk="0" h="61841" w="30819">
                <a:moveTo>
                  <a:pt x="5160" y="2580"/>
                </a:moveTo>
                <a:lnTo>
                  <a:pt x="5295" y="2648"/>
                </a:lnTo>
                <a:lnTo>
                  <a:pt x="5363" y="2784"/>
                </a:lnTo>
                <a:lnTo>
                  <a:pt x="5363" y="2920"/>
                </a:lnTo>
                <a:lnTo>
                  <a:pt x="5363" y="3055"/>
                </a:lnTo>
                <a:lnTo>
                  <a:pt x="5295" y="3191"/>
                </a:lnTo>
                <a:lnTo>
                  <a:pt x="5160" y="3259"/>
                </a:lnTo>
                <a:lnTo>
                  <a:pt x="4888" y="3259"/>
                </a:lnTo>
                <a:lnTo>
                  <a:pt x="4752" y="3191"/>
                </a:lnTo>
                <a:lnTo>
                  <a:pt x="4684" y="3055"/>
                </a:lnTo>
                <a:lnTo>
                  <a:pt x="4684" y="2920"/>
                </a:lnTo>
                <a:lnTo>
                  <a:pt x="4684" y="2784"/>
                </a:lnTo>
                <a:lnTo>
                  <a:pt x="4752" y="2648"/>
                </a:lnTo>
                <a:lnTo>
                  <a:pt x="4888" y="2580"/>
                </a:lnTo>
                <a:close/>
                <a:moveTo>
                  <a:pt x="15410" y="2241"/>
                </a:moveTo>
                <a:lnTo>
                  <a:pt x="15681" y="2309"/>
                </a:lnTo>
                <a:lnTo>
                  <a:pt x="15885" y="2444"/>
                </a:lnTo>
                <a:lnTo>
                  <a:pt x="16021" y="2648"/>
                </a:lnTo>
                <a:lnTo>
                  <a:pt x="16088" y="2920"/>
                </a:lnTo>
                <a:lnTo>
                  <a:pt x="16021" y="3191"/>
                </a:lnTo>
                <a:lnTo>
                  <a:pt x="15885" y="3395"/>
                </a:lnTo>
                <a:lnTo>
                  <a:pt x="15681" y="3531"/>
                </a:lnTo>
                <a:lnTo>
                  <a:pt x="15410" y="3598"/>
                </a:lnTo>
                <a:lnTo>
                  <a:pt x="15138" y="3531"/>
                </a:lnTo>
                <a:lnTo>
                  <a:pt x="14934" y="3395"/>
                </a:lnTo>
                <a:lnTo>
                  <a:pt x="14799" y="3191"/>
                </a:lnTo>
                <a:lnTo>
                  <a:pt x="14731" y="2920"/>
                </a:lnTo>
                <a:lnTo>
                  <a:pt x="14799" y="2648"/>
                </a:lnTo>
                <a:lnTo>
                  <a:pt x="14934" y="2444"/>
                </a:lnTo>
                <a:lnTo>
                  <a:pt x="15138" y="2309"/>
                </a:lnTo>
                <a:lnTo>
                  <a:pt x="15410" y="2241"/>
                </a:lnTo>
                <a:close/>
                <a:moveTo>
                  <a:pt x="29393" y="5228"/>
                </a:moveTo>
                <a:lnTo>
                  <a:pt x="29461" y="5296"/>
                </a:lnTo>
                <a:lnTo>
                  <a:pt x="29461" y="54849"/>
                </a:lnTo>
                <a:lnTo>
                  <a:pt x="1426" y="54849"/>
                </a:lnTo>
                <a:lnTo>
                  <a:pt x="1426" y="5296"/>
                </a:lnTo>
                <a:lnTo>
                  <a:pt x="1494" y="5228"/>
                </a:lnTo>
                <a:close/>
                <a:moveTo>
                  <a:pt x="15410" y="544"/>
                </a:moveTo>
                <a:lnTo>
                  <a:pt x="19143" y="612"/>
                </a:lnTo>
                <a:lnTo>
                  <a:pt x="23012" y="747"/>
                </a:lnTo>
                <a:lnTo>
                  <a:pt x="26339" y="951"/>
                </a:lnTo>
                <a:lnTo>
                  <a:pt x="27560" y="1087"/>
                </a:lnTo>
                <a:lnTo>
                  <a:pt x="27560" y="1087"/>
                </a:lnTo>
                <a:lnTo>
                  <a:pt x="26339" y="1019"/>
                </a:lnTo>
                <a:lnTo>
                  <a:pt x="23012" y="815"/>
                </a:lnTo>
                <a:lnTo>
                  <a:pt x="19143" y="680"/>
                </a:lnTo>
                <a:lnTo>
                  <a:pt x="15410" y="612"/>
                </a:lnTo>
                <a:lnTo>
                  <a:pt x="11676" y="680"/>
                </a:lnTo>
                <a:lnTo>
                  <a:pt x="7807" y="815"/>
                </a:lnTo>
                <a:lnTo>
                  <a:pt x="4481" y="1019"/>
                </a:lnTo>
                <a:lnTo>
                  <a:pt x="3259" y="1087"/>
                </a:lnTo>
                <a:lnTo>
                  <a:pt x="2444" y="1223"/>
                </a:lnTo>
                <a:lnTo>
                  <a:pt x="1969" y="1358"/>
                </a:lnTo>
                <a:lnTo>
                  <a:pt x="1630" y="1494"/>
                </a:lnTo>
                <a:lnTo>
                  <a:pt x="1290" y="1698"/>
                </a:lnTo>
                <a:lnTo>
                  <a:pt x="1019" y="1901"/>
                </a:lnTo>
                <a:lnTo>
                  <a:pt x="815" y="2173"/>
                </a:lnTo>
                <a:lnTo>
                  <a:pt x="679" y="2444"/>
                </a:lnTo>
                <a:lnTo>
                  <a:pt x="544" y="2852"/>
                </a:lnTo>
                <a:lnTo>
                  <a:pt x="544" y="3259"/>
                </a:lnTo>
                <a:lnTo>
                  <a:pt x="544" y="58311"/>
                </a:lnTo>
                <a:lnTo>
                  <a:pt x="544" y="58718"/>
                </a:lnTo>
                <a:lnTo>
                  <a:pt x="476" y="58311"/>
                </a:lnTo>
                <a:lnTo>
                  <a:pt x="476" y="3259"/>
                </a:lnTo>
                <a:lnTo>
                  <a:pt x="544" y="2784"/>
                </a:lnTo>
                <a:lnTo>
                  <a:pt x="612" y="2444"/>
                </a:lnTo>
                <a:lnTo>
                  <a:pt x="747" y="2105"/>
                </a:lnTo>
                <a:lnTo>
                  <a:pt x="951" y="1834"/>
                </a:lnTo>
                <a:lnTo>
                  <a:pt x="1222" y="1630"/>
                </a:lnTo>
                <a:lnTo>
                  <a:pt x="1562" y="1426"/>
                </a:lnTo>
                <a:lnTo>
                  <a:pt x="1969" y="1290"/>
                </a:lnTo>
                <a:lnTo>
                  <a:pt x="2444" y="1155"/>
                </a:lnTo>
                <a:lnTo>
                  <a:pt x="3259" y="1087"/>
                </a:lnTo>
                <a:lnTo>
                  <a:pt x="4481" y="951"/>
                </a:lnTo>
                <a:lnTo>
                  <a:pt x="7807" y="747"/>
                </a:lnTo>
                <a:lnTo>
                  <a:pt x="11676" y="612"/>
                </a:lnTo>
                <a:lnTo>
                  <a:pt x="15410" y="544"/>
                </a:lnTo>
                <a:close/>
                <a:moveTo>
                  <a:pt x="27560" y="1087"/>
                </a:moveTo>
                <a:lnTo>
                  <a:pt x="28375" y="1155"/>
                </a:lnTo>
                <a:lnTo>
                  <a:pt x="28850" y="1290"/>
                </a:lnTo>
                <a:lnTo>
                  <a:pt x="29257" y="1426"/>
                </a:lnTo>
                <a:lnTo>
                  <a:pt x="29597" y="1630"/>
                </a:lnTo>
                <a:lnTo>
                  <a:pt x="29868" y="1834"/>
                </a:lnTo>
                <a:lnTo>
                  <a:pt x="30072" y="2105"/>
                </a:lnTo>
                <a:lnTo>
                  <a:pt x="30208" y="2444"/>
                </a:lnTo>
                <a:lnTo>
                  <a:pt x="30276" y="2784"/>
                </a:lnTo>
                <a:lnTo>
                  <a:pt x="30344" y="3259"/>
                </a:lnTo>
                <a:lnTo>
                  <a:pt x="30344" y="58311"/>
                </a:lnTo>
                <a:lnTo>
                  <a:pt x="30276" y="58718"/>
                </a:lnTo>
                <a:lnTo>
                  <a:pt x="30208" y="59125"/>
                </a:lnTo>
                <a:lnTo>
                  <a:pt x="30072" y="59465"/>
                </a:lnTo>
                <a:lnTo>
                  <a:pt x="29868" y="59736"/>
                </a:lnTo>
                <a:lnTo>
                  <a:pt x="29597" y="60008"/>
                </a:lnTo>
                <a:lnTo>
                  <a:pt x="29257" y="60144"/>
                </a:lnTo>
                <a:lnTo>
                  <a:pt x="28850" y="60347"/>
                </a:lnTo>
                <a:lnTo>
                  <a:pt x="28375" y="60415"/>
                </a:lnTo>
                <a:lnTo>
                  <a:pt x="26746" y="60687"/>
                </a:lnTo>
                <a:lnTo>
                  <a:pt x="23895" y="60958"/>
                </a:lnTo>
                <a:lnTo>
                  <a:pt x="22130" y="61094"/>
                </a:lnTo>
                <a:lnTo>
                  <a:pt x="20093" y="61230"/>
                </a:lnTo>
                <a:lnTo>
                  <a:pt x="17853" y="61298"/>
                </a:lnTo>
                <a:lnTo>
                  <a:pt x="12966" y="61298"/>
                </a:lnTo>
                <a:lnTo>
                  <a:pt x="10726" y="61230"/>
                </a:lnTo>
                <a:lnTo>
                  <a:pt x="8689" y="61094"/>
                </a:lnTo>
                <a:lnTo>
                  <a:pt x="6924" y="60958"/>
                </a:lnTo>
                <a:lnTo>
                  <a:pt x="4073" y="60687"/>
                </a:lnTo>
                <a:lnTo>
                  <a:pt x="2444" y="60415"/>
                </a:lnTo>
                <a:lnTo>
                  <a:pt x="1969" y="60347"/>
                </a:lnTo>
                <a:lnTo>
                  <a:pt x="1562" y="60144"/>
                </a:lnTo>
                <a:lnTo>
                  <a:pt x="1290" y="60008"/>
                </a:lnTo>
                <a:lnTo>
                  <a:pt x="951" y="59736"/>
                </a:lnTo>
                <a:lnTo>
                  <a:pt x="747" y="59465"/>
                </a:lnTo>
                <a:lnTo>
                  <a:pt x="612" y="59125"/>
                </a:lnTo>
                <a:lnTo>
                  <a:pt x="544" y="58718"/>
                </a:lnTo>
                <a:lnTo>
                  <a:pt x="544" y="58718"/>
                </a:lnTo>
                <a:lnTo>
                  <a:pt x="679" y="59125"/>
                </a:lnTo>
                <a:lnTo>
                  <a:pt x="815" y="59397"/>
                </a:lnTo>
                <a:lnTo>
                  <a:pt x="1019" y="59669"/>
                </a:lnTo>
                <a:lnTo>
                  <a:pt x="1290" y="59940"/>
                </a:lnTo>
                <a:lnTo>
                  <a:pt x="1630" y="60144"/>
                </a:lnTo>
                <a:lnTo>
                  <a:pt x="2037" y="60279"/>
                </a:lnTo>
                <a:lnTo>
                  <a:pt x="2444" y="60415"/>
                </a:lnTo>
                <a:lnTo>
                  <a:pt x="4073" y="60619"/>
                </a:lnTo>
                <a:lnTo>
                  <a:pt x="6924" y="60890"/>
                </a:lnTo>
                <a:lnTo>
                  <a:pt x="8689" y="61026"/>
                </a:lnTo>
                <a:lnTo>
                  <a:pt x="10726" y="61162"/>
                </a:lnTo>
                <a:lnTo>
                  <a:pt x="12966" y="61230"/>
                </a:lnTo>
                <a:lnTo>
                  <a:pt x="17853" y="61230"/>
                </a:lnTo>
                <a:lnTo>
                  <a:pt x="20093" y="61162"/>
                </a:lnTo>
                <a:lnTo>
                  <a:pt x="22130" y="61026"/>
                </a:lnTo>
                <a:lnTo>
                  <a:pt x="23895" y="60890"/>
                </a:lnTo>
                <a:lnTo>
                  <a:pt x="26746" y="60619"/>
                </a:lnTo>
                <a:lnTo>
                  <a:pt x="28375" y="60415"/>
                </a:lnTo>
                <a:lnTo>
                  <a:pt x="28850" y="60279"/>
                </a:lnTo>
                <a:lnTo>
                  <a:pt x="29190" y="60144"/>
                </a:lnTo>
                <a:lnTo>
                  <a:pt x="29529" y="59940"/>
                </a:lnTo>
                <a:lnTo>
                  <a:pt x="29800" y="59669"/>
                </a:lnTo>
                <a:lnTo>
                  <a:pt x="30004" y="59397"/>
                </a:lnTo>
                <a:lnTo>
                  <a:pt x="30140" y="59125"/>
                </a:lnTo>
                <a:lnTo>
                  <a:pt x="30276" y="58718"/>
                </a:lnTo>
                <a:lnTo>
                  <a:pt x="30276" y="58311"/>
                </a:lnTo>
                <a:lnTo>
                  <a:pt x="30276" y="3259"/>
                </a:lnTo>
                <a:lnTo>
                  <a:pt x="30276" y="2852"/>
                </a:lnTo>
                <a:lnTo>
                  <a:pt x="30140" y="2444"/>
                </a:lnTo>
                <a:lnTo>
                  <a:pt x="30004" y="2173"/>
                </a:lnTo>
                <a:lnTo>
                  <a:pt x="29800" y="1901"/>
                </a:lnTo>
                <a:lnTo>
                  <a:pt x="29529" y="1698"/>
                </a:lnTo>
                <a:lnTo>
                  <a:pt x="29190" y="1494"/>
                </a:lnTo>
                <a:lnTo>
                  <a:pt x="28850" y="1358"/>
                </a:lnTo>
                <a:lnTo>
                  <a:pt x="28375" y="1223"/>
                </a:lnTo>
                <a:lnTo>
                  <a:pt x="27560" y="1087"/>
                </a:lnTo>
                <a:close/>
                <a:moveTo>
                  <a:pt x="15410" y="1"/>
                </a:moveTo>
                <a:lnTo>
                  <a:pt x="11608" y="69"/>
                </a:lnTo>
                <a:lnTo>
                  <a:pt x="7739" y="204"/>
                </a:lnTo>
                <a:lnTo>
                  <a:pt x="4413" y="408"/>
                </a:lnTo>
                <a:lnTo>
                  <a:pt x="3191" y="544"/>
                </a:lnTo>
                <a:lnTo>
                  <a:pt x="2309" y="680"/>
                </a:lnTo>
                <a:lnTo>
                  <a:pt x="1765" y="815"/>
                </a:lnTo>
                <a:lnTo>
                  <a:pt x="1290" y="1019"/>
                </a:lnTo>
                <a:lnTo>
                  <a:pt x="883" y="1223"/>
                </a:lnTo>
                <a:lnTo>
                  <a:pt x="544" y="1494"/>
                </a:lnTo>
                <a:lnTo>
                  <a:pt x="340" y="1901"/>
                </a:lnTo>
                <a:lnTo>
                  <a:pt x="136" y="2241"/>
                </a:lnTo>
                <a:lnTo>
                  <a:pt x="1" y="2716"/>
                </a:lnTo>
                <a:lnTo>
                  <a:pt x="1" y="3259"/>
                </a:lnTo>
                <a:lnTo>
                  <a:pt x="1" y="58311"/>
                </a:lnTo>
                <a:lnTo>
                  <a:pt x="1" y="58854"/>
                </a:lnTo>
                <a:lnTo>
                  <a:pt x="136" y="59261"/>
                </a:lnTo>
                <a:lnTo>
                  <a:pt x="340" y="59736"/>
                </a:lnTo>
                <a:lnTo>
                  <a:pt x="612" y="60076"/>
                </a:lnTo>
                <a:lnTo>
                  <a:pt x="951" y="60347"/>
                </a:lnTo>
                <a:lnTo>
                  <a:pt x="1358" y="60619"/>
                </a:lnTo>
                <a:lnTo>
                  <a:pt x="1833" y="60823"/>
                </a:lnTo>
                <a:lnTo>
                  <a:pt x="2309" y="60958"/>
                </a:lnTo>
                <a:lnTo>
                  <a:pt x="4006" y="61162"/>
                </a:lnTo>
                <a:lnTo>
                  <a:pt x="6857" y="61501"/>
                </a:lnTo>
                <a:lnTo>
                  <a:pt x="8689" y="61637"/>
                </a:lnTo>
                <a:lnTo>
                  <a:pt x="10726" y="61705"/>
                </a:lnTo>
                <a:lnTo>
                  <a:pt x="12966" y="61773"/>
                </a:lnTo>
                <a:lnTo>
                  <a:pt x="15410" y="61841"/>
                </a:lnTo>
                <a:lnTo>
                  <a:pt x="17853" y="61773"/>
                </a:lnTo>
                <a:lnTo>
                  <a:pt x="20093" y="61705"/>
                </a:lnTo>
                <a:lnTo>
                  <a:pt x="22130" y="61637"/>
                </a:lnTo>
                <a:lnTo>
                  <a:pt x="23963" y="61501"/>
                </a:lnTo>
                <a:lnTo>
                  <a:pt x="26814" y="61162"/>
                </a:lnTo>
                <a:lnTo>
                  <a:pt x="28511" y="60958"/>
                </a:lnTo>
                <a:lnTo>
                  <a:pt x="28986" y="60823"/>
                </a:lnTo>
                <a:lnTo>
                  <a:pt x="29461" y="60619"/>
                </a:lnTo>
                <a:lnTo>
                  <a:pt x="29868" y="60347"/>
                </a:lnTo>
                <a:lnTo>
                  <a:pt x="30208" y="60076"/>
                </a:lnTo>
                <a:lnTo>
                  <a:pt x="30479" y="59736"/>
                </a:lnTo>
                <a:lnTo>
                  <a:pt x="30683" y="59261"/>
                </a:lnTo>
                <a:lnTo>
                  <a:pt x="30819" y="58854"/>
                </a:lnTo>
                <a:lnTo>
                  <a:pt x="30819" y="58311"/>
                </a:lnTo>
                <a:lnTo>
                  <a:pt x="30819" y="3259"/>
                </a:lnTo>
                <a:lnTo>
                  <a:pt x="30819" y="2716"/>
                </a:lnTo>
                <a:lnTo>
                  <a:pt x="30683" y="2241"/>
                </a:lnTo>
                <a:lnTo>
                  <a:pt x="30547" y="1901"/>
                </a:lnTo>
                <a:lnTo>
                  <a:pt x="30276" y="1494"/>
                </a:lnTo>
                <a:lnTo>
                  <a:pt x="29936" y="1223"/>
                </a:lnTo>
                <a:lnTo>
                  <a:pt x="29529" y="1019"/>
                </a:lnTo>
                <a:lnTo>
                  <a:pt x="29054" y="815"/>
                </a:lnTo>
                <a:lnTo>
                  <a:pt x="28511" y="680"/>
                </a:lnTo>
                <a:lnTo>
                  <a:pt x="27628" y="544"/>
                </a:lnTo>
                <a:lnTo>
                  <a:pt x="26406" y="408"/>
                </a:lnTo>
                <a:lnTo>
                  <a:pt x="23080" y="204"/>
                </a:lnTo>
                <a:lnTo>
                  <a:pt x="19211" y="69"/>
                </a:lnTo>
                <a:lnTo>
                  <a:pt x="15410" y="1"/>
                </a:lnTo>
                <a:close/>
              </a:path>
            </a:pathLst>
          </a:custGeom>
          <a:solidFill>
            <a:srgbClr val="FFFF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48"/>
          <p:cNvSpPr txBox="1"/>
          <p:nvPr>
            <p:ph idx="4294967295" type="body"/>
          </p:nvPr>
        </p:nvSpPr>
        <p:spPr>
          <a:xfrm>
            <a:off x="405325" y="893700"/>
            <a:ext cx="5786700" cy="4164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solidFill>
                  <a:srgbClr val="FFFFFF"/>
                </a:solidFill>
              </a:rPr>
              <a:t>Their teachings can help us recognize God’s presence and action as well as recognize the forces of evil, lasting effects of original sin, at work in today’s society. </a:t>
            </a:r>
            <a:endParaRPr sz="2400">
              <a:solidFill>
                <a:srgbClr val="FFFFFF"/>
              </a:solidFill>
            </a:endParaRPr>
          </a:p>
          <a:p>
            <a:pPr indent="0" lvl="0" marL="0" rtl="0" algn="l">
              <a:spcBef>
                <a:spcPts val="1600"/>
              </a:spcBef>
              <a:spcAft>
                <a:spcPts val="0"/>
              </a:spcAft>
              <a:buNone/>
            </a:pPr>
            <a:r>
              <a:rPr lang="en" sz="2400">
                <a:solidFill>
                  <a:srgbClr val="FFFFFF"/>
                </a:solidFill>
              </a:rPr>
              <a:t>You will always have the living presence of the Holy Spirit within you, too. This begins at your Baptism </a:t>
            </a:r>
            <a:endParaRPr sz="2400">
              <a:solidFill>
                <a:srgbClr val="FFFFFF"/>
              </a:solidFill>
            </a:endParaRPr>
          </a:p>
          <a:p>
            <a:pPr indent="0" lvl="0" marL="0" rtl="0" algn="l">
              <a:spcBef>
                <a:spcPts val="1600"/>
              </a:spcBef>
              <a:spcAft>
                <a:spcPts val="1600"/>
              </a:spcAft>
              <a:buNone/>
            </a:pPr>
            <a:r>
              <a:t/>
            </a:r>
            <a:endParaRPr sz="2400">
              <a:solidFill>
                <a:srgbClr val="FFFFFF"/>
              </a:solidFill>
            </a:endParaRPr>
          </a:p>
        </p:txBody>
      </p:sp>
      <p:pic>
        <p:nvPicPr>
          <p:cNvPr descr="mt06_10a.jpg" id="310" name="Google Shape;310;p48"/>
          <p:cNvPicPr preferRelativeResize="0"/>
          <p:nvPr/>
        </p:nvPicPr>
        <p:blipFill rotWithShape="1">
          <a:blip r:embed="rId3">
            <a:alphaModFix/>
          </a:blip>
          <a:srcRect b="0" l="28900" r="28896" t="0"/>
          <a:stretch/>
        </p:blipFill>
        <p:spPr>
          <a:xfrm>
            <a:off x="6739175" y="628950"/>
            <a:ext cx="1888475" cy="34728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A300"/>
        </a:solidFill>
      </p:bgPr>
    </p:bg>
    <p:spTree>
      <p:nvGrpSpPr>
        <p:cNvPr id="314" name="Shape 314"/>
        <p:cNvGrpSpPr/>
        <p:nvPr/>
      </p:nvGrpSpPr>
      <p:grpSpPr>
        <a:xfrm>
          <a:off x="0" y="0"/>
          <a:ext cx="0" cy="0"/>
          <a:chOff x="0" y="0"/>
          <a:chExt cx="0" cy="0"/>
        </a:xfrm>
      </p:grpSpPr>
      <p:sp>
        <p:nvSpPr>
          <p:cNvPr id="315" name="Google Shape;315;p49"/>
          <p:cNvSpPr txBox="1"/>
          <p:nvPr>
            <p:ph idx="1" type="body"/>
          </p:nvPr>
        </p:nvSpPr>
        <p:spPr>
          <a:xfrm>
            <a:off x="2852100" y="1856550"/>
            <a:ext cx="3439800" cy="16377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en" sz="2800"/>
              <a:t>The Holy SPirit is the all- powerful bond of divine love that unites you with jesus  and god the father</a:t>
            </a:r>
            <a:endParaRPr sz="28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00"/>
        </a:solidFill>
      </p:bgPr>
    </p:bg>
    <p:spTree>
      <p:nvGrpSpPr>
        <p:cNvPr id="319" name="Shape 319"/>
        <p:cNvGrpSpPr/>
        <p:nvPr/>
      </p:nvGrpSpPr>
      <p:grpSpPr>
        <a:xfrm>
          <a:off x="0" y="0"/>
          <a:ext cx="0" cy="0"/>
          <a:chOff x="0" y="0"/>
          <a:chExt cx="0" cy="0"/>
        </a:xfrm>
      </p:grpSpPr>
      <p:sp>
        <p:nvSpPr>
          <p:cNvPr id="320" name="Google Shape;320;p50"/>
          <p:cNvSpPr txBox="1"/>
          <p:nvPr>
            <p:ph idx="1" type="body"/>
          </p:nvPr>
        </p:nvSpPr>
        <p:spPr>
          <a:xfrm>
            <a:off x="2852100" y="1856550"/>
            <a:ext cx="3439800" cy="18474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en" sz="2700"/>
              <a:t>The spirit provides grace for you to respond to the love of jesus and the father and to extend that love to all you meet.</a:t>
            </a:r>
            <a:endParaRPr sz="27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6CD02"/>
        </a:solidFill>
      </p:bgPr>
    </p:bg>
    <p:spTree>
      <p:nvGrpSpPr>
        <p:cNvPr id="324" name="Shape 324"/>
        <p:cNvGrpSpPr/>
        <p:nvPr/>
      </p:nvGrpSpPr>
      <p:grpSpPr>
        <a:xfrm>
          <a:off x="0" y="0"/>
          <a:ext cx="0" cy="0"/>
          <a:chOff x="0" y="0"/>
          <a:chExt cx="0" cy="0"/>
        </a:xfrm>
      </p:grpSpPr>
      <p:sp>
        <p:nvSpPr>
          <p:cNvPr id="325" name="Google Shape;325;p51"/>
          <p:cNvSpPr txBox="1"/>
          <p:nvPr>
            <p:ph type="ctrTitle"/>
          </p:nvPr>
        </p:nvSpPr>
        <p:spPr>
          <a:xfrm>
            <a:off x="3713825" y="908500"/>
            <a:ext cx="4542000" cy="712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sz="7200">
              <a:solidFill>
                <a:srgbClr val="000000"/>
              </a:solidFill>
            </a:endParaRPr>
          </a:p>
          <a:p>
            <a:pPr indent="0" lvl="0" marL="0" rtl="0" algn="ctr">
              <a:spcBef>
                <a:spcPts val="0"/>
              </a:spcBef>
              <a:spcAft>
                <a:spcPts val="0"/>
              </a:spcAft>
              <a:buNone/>
            </a:pPr>
            <a:r>
              <a:t/>
            </a:r>
            <a:endParaRPr>
              <a:solidFill>
                <a:srgbClr val="000000"/>
              </a:solidFill>
            </a:endParaRPr>
          </a:p>
        </p:txBody>
      </p:sp>
      <p:sp>
        <p:nvSpPr>
          <p:cNvPr id="326" name="Google Shape;326;p51"/>
          <p:cNvSpPr txBox="1"/>
          <p:nvPr>
            <p:ph idx="1" type="subTitle"/>
          </p:nvPr>
        </p:nvSpPr>
        <p:spPr>
          <a:xfrm>
            <a:off x="3927500" y="978375"/>
            <a:ext cx="4151100" cy="2655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2200"/>
              <a:t>The Holy Spirit provides this bond for you and this grace to give others, but it does not take away your free will. You can still choose to ignore the Spirit’s promptings and gifts. </a:t>
            </a:r>
            <a:endParaRPr b="1" sz="2200"/>
          </a:p>
        </p:txBody>
      </p:sp>
      <p:pic>
        <p:nvPicPr>
          <p:cNvPr id="327" name="Google Shape;327;p51"/>
          <p:cNvPicPr preferRelativeResize="0"/>
          <p:nvPr/>
        </p:nvPicPr>
        <p:blipFill>
          <a:blip r:embed="rId3">
            <a:alphaModFix/>
          </a:blip>
          <a:stretch>
            <a:fillRect/>
          </a:stretch>
        </p:blipFill>
        <p:spPr>
          <a:xfrm>
            <a:off x="0" y="61700"/>
            <a:ext cx="3492876" cy="50818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A300"/>
        </a:solidFill>
      </p:bgPr>
    </p:bg>
    <p:spTree>
      <p:nvGrpSpPr>
        <p:cNvPr id="331" name="Shape 331"/>
        <p:cNvGrpSpPr/>
        <p:nvPr/>
      </p:nvGrpSpPr>
      <p:grpSpPr>
        <a:xfrm>
          <a:off x="0" y="0"/>
          <a:ext cx="0" cy="0"/>
          <a:chOff x="0" y="0"/>
          <a:chExt cx="0" cy="0"/>
        </a:xfrm>
      </p:grpSpPr>
      <p:sp>
        <p:nvSpPr>
          <p:cNvPr id="332" name="Google Shape;332;p52"/>
          <p:cNvSpPr txBox="1"/>
          <p:nvPr>
            <p:ph idx="4294967295" type="body"/>
          </p:nvPr>
        </p:nvSpPr>
        <p:spPr>
          <a:xfrm>
            <a:off x="335450" y="747350"/>
            <a:ext cx="7420200" cy="2800500"/>
          </a:xfrm>
          <a:prstGeom prst="rect">
            <a:avLst/>
          </a:prstGeom>
        </p:spPr>
        <p:txBody>
          <a:bodyPr anchorCtr="0" anchor="b" bIns="91425" lIns="91425" spcFirstLastPara="1" rIns="91425" wrap="square" tIns="91425">
            <a:noAutofit/>
          </a:bodyPr>
          <a:lstStyle/>
          <a:p>
            <a:pPr indent="0" lvl="0" marL="0" rtl="0" algn="l">
              <a:spcBef>
                <a:spcPts val="0"/>
              </a:spcBef>
              <a:spcAft>
                <a:spcPts val="1600"/>
              </a:spcAft>
              <a:buNone/>
            </a:pPr>
            <a:r>
              <a:rPr lang="en" sz="3600">
                <a:solidFill>
                  <a:srgbClr val="FFFFFF"/>
                </a:solidFill>
                <a:latin typeface="Bangers"/>
                <a:ea typeface="Bangers"/>
                <a:cs typeface="Bangers"/>
                <a:sym typeface="Bangers"/>
              </a:rPr>
              <a:t>You are sent out to tell all who will listen to the good news of God’s love and the salvation god offers us through jesus. </a:t>
            </a:r>
            <a:endParaRPr sz="2400">
              <a:solidFill>
                <a:srgbClr val="FFFFFF"/>
              </a:solidFill>
            </a:endParaRPr>
          </a:p>
        </p:txBody>
      </p:sp>
      <p:sp>
        <p:nvSpPr>
          <p:cNvPr id="333" name="Google Shape;333;p52"/>
          <p:cNvSpPr txBox="1"/>
          <p:nvPr/>
        </p:nvSpPr>
        <p:spPr>
          <a:xfrm>
            <a:off x="5632700" y="3158775"/>
            <a:ext cx="1984800" cy="26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37" name="Shape 337"/>
        <p:cNvGrpSpPr/>
        <p:nvPr/>
      </p:nvGrpSpPr>
      <p:grpSpPr>
        <a:xfrm>
          <a:off x="0" y="0"/>
          <a:ext cx="0" cy="0"/>
          <a:chOff x="0" y="0"/>
          <a:chExt cx="0" cy="0"/>
        </a:xfrm>
      </p:grpSpPr>
      <p:sp>
        <p:nvSpPr>
          <p:cNvPr id="338" name="Google Shape;338;p53"/>
          <p:cNvSpPr txBox="1"/>
          <p:nvPr>
            <p:ph type="title"/>
          </p:nvPr>
        </p:nvSpPr>
        <p:spPr>
          <a:xfrm>
            <a:off x="140850" y="342450"/>
            <a:ext cx="6876600" cy="357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sz="2800">
              <a:solidFill>
                <a:srgbClr val="073763"/>
              </a:solidFill>
            </a:endParaRPr>
          </a:p>
          <a:p>
            <a:pPr indent="0" lvl="0" marL="0" rtl="0" algn="l">
              <a:spcBef>
                <a:spcPts val="0"/>
              </a:spcBef>
              <a:spcAft>
                <a:spcPts val="0"/>
              </a:spcAft>
              <a:buNone/>
            </a:pPr>
            <a:r>
              <a:rPr lang="en" sz="2800">
                <a:solidFill>
                  <a:srgbClr val="073763"/>
                </a:solidFill>
              </a:rPr>
              <a:t>In your opinion, what characteristics of Christian maturity should a young person possess in order to be considered a good candidate for Water Baptism?</a:t>
            </a:r>
            <a:endParaRPr sz="2800">
              <a:solidFill>
                <a:srgbClr val="073763"/>
              </a:solidFill>
            </a:endParaRPr>
          </a:p>
          <a:p>
            <a:pPr indent="0" lvl="0" marL="0" rtl="0" algn="l">
              <a:spcBef>
                <a:spcPts val="0"/>
              </a:spcBef>
              <a:spcAft>
                <a:spcPts val="0"/>
              </a:spcAft>
              <a:buNone/>
            </a:pPr>
            <a:r>
              <a:t/>
            </a:r>
            <a:endParaRPr sz="2800">
              <a:solidFill>
                <a:srgbClr val="073763"/>
              </a:solidFill>
            </a:endParaRPr>
          </a:p>
        </p:txBody>
      </p:sp>
      <p:pic>
        <p:nvPicPr>
          <p:cNvPr id="339" name="Google Shape;339;p53"/>
          <p:cNvPicPr preferRelativeResize="0"/>
          <p:nvPr/>
        </p:nvPicPr>
        <p:blipFill>
          <a:blip r:embed="rId3">
            <a:alphaModFix/>
          </a:blip>
          <a:stretch>
            <a:fillRect/>
          </a:stretch>
        </p:blipFill>
        <p:spPr>
          <a:xfrm>
            <a:off x="6890625" y="1299850"/>
            <a:ext cx="2253375" cy="29072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4026"/>
        </a:solidFill>
      </p:bgPr>
    </p:bg>
    <p:spTree>
      <p:nvGrpSpPr>
        <p:cNvPr id="343" name="Shape 343"/>
        <p:cNvGrpSpPr/>
        <p:nvPr/>
      </p:nvGrpSpPr>
      <p:grpSpPr>
        <a:xfrm>
          <a:off x="0" y="0"/>
          <a:ext cx="0" cy="0"/>
          <a:chOff x="0" y="0"/>
          <a:chExt cx="0" cy="0"/>
        </a:xfrm>
      </p:grpSpPr>
      <p:sp>
        <p:nvSpPr>
          <p:cNvPr id="344" name="Google Shape;344;p54"/>
          <p:cNvSpPr txBox="1"/>
          <p:nvPr>
            <p:ph idx="4294967295" type="subTitle"/>
          </p:nvPr>
        </p:nvSpPr>
        <p:spPr>
          <a:xfrm>
            <a:off x="237600" y="265550"/>
            <a:ext cx="4780200" cy="458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400">
                <a:solidFill>
                  <a:srgbClr val="FFFFFF"/>
                </a:solidFill>
              </a:rPr>
              <a:t>Grace from the Holy Spirit can also come at special times of need or challenge. The Spirit moves you to come to someone’s aid or to say just the right words to advise or console a friend. </a:t>
            </a:r>
            <a:endParaRPr b="1" sz="2400">
              <a:solidFill>
                <a:srgbClr val="FFFFFF"/>
              </a:solidFill>
            </a:endParaRPr>
          </a:p>
          <a:p>
            <a:pPr indent="0" lvl="0" marL="0" rtl="0" algn="l">
              <a:spcBef>
                <a:spcPts val="1600"/>
              </a:spcBef>
              <a:spcAft>
                <a:spcPts val="1600"/>
              </a:spcAft>
              <a:buClr>
                <a:schemeClr val="dk1"/>
              </a:buClr>
              <a:buSzPts val="1100"/>
              <a:buFont typeface="Arial"/>
              <a:buNone/>
            </a:pPr>
            <a:r>
              <a:rPr b="1" lang="en" sz="2400">
                <a:solidFill>
                  <a:srgbClr val="FFFFFF"/>
                </a:solidFill>
              </a:rPr>
              <a:t>Sometimes grace is just for you, to help you fight off temptation or to give you the courage to challenge some evil. </a:t>
            </a:r>
            <a:endParaRPr b="1" sz="2400">
              <a:solidFill>
                <a:srgbClr val="FFFFFF"/>
              </a:solidFill>
            </a:endParaRPr>
          </a:p>
        </p:txBody>
      </p:sp>
      <p:pic>
        <p:nvPicPr>
          <p:cNvPr descr="images (2).jpg" id="345" name="Google Shape;345;p54"/>
          <p:cNvPicPr preferRelativeResize="0"/>
          <p:nvPr/>
        </p:nvPicPr>
        <p:blipFill rotWithShape="1">
          <a:blip r:embed="rId3">
            <a:alphaModFix/>
          </a:blip>
          <a:srcRect b="0" l="-1112" r="0" t="-10"/>
          <a:stretch/>
        </p:blipFill>
        <p:spPr>
          <a:xfrm>
            <a:off x="5511200" y="882250"/>
            <a:ext cx="3087300" cy="3087300"/>
          </a:xfrm>
          <a:prstGeom prst="wedgeEllipseCallout">
            <a:avLst>
              <a:gd fmla="val -60049" name="adj1"/>
              <a:gd fmla="val 34410" name="adj2"/>
            </a:avLst>
          </a:prstGeom>
          <a:noFill/>
          <a:ln cap="flat" cmpd="sng" w="76200">
            <a:solidFill>
              <a:srgbClr val="000000"/>
            </a:solidFill>
            <a:prstDash val="solid"/>
            <a:miter lim="8000"/>
            <a:headEnd len="sm" w="sm" type="none"/>
            <a:tailEnd len="sm" w="sm" type="none"/>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5C4CA"/>
        </a:solidFill>
      </p:bgPr>
    </p:bg>
    <p:spTree>
      <p:nvGrpSpPr>
        <p:cNvPr id="349" name="Shape 349"/>
        <p:cNvGrpSpPr/>
        <p:nvPr/>
      </p:nvGrpSpPr>
      <p:grpSpPr>
        <a:xfrm>
          <a:off x="0" y="0"/>
          <a:ext cx="0" cy="0"/>
          <a:chOff x="0" y="0"/>
          <a:chExt cx="0" cy="0"/>
        </a:xfrm>
      </p:grpSpPr>
      <p:sp>
        <p:nvSpPr>
          <p:cNvPr id="350" name="Google Shape;350;p55"/>
          <p:cNvSpPr txBox="1"/>
          <p:nvPr/>
        </p:nvSpPr>
        <p:spPr>
          <a:xfrm rot="311901">
            <a:off x="2165823" y="863772"/>
            <a:ext cx="5155404" cy="3299756"/>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The Holy Spirit is always active within you…always there to guide, support, console, strengthen, and encourage.</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en" sz="2400"/>
              <a:t>In other words, the Holy Spirit is God’s constant love- both within you and all around you, like the water that surrounds a fish.</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6CD02"/>
        </a:solidFill>
      </p:bgPr>
    </p:bg>
    <p:spTree>
      <p:nvGrpSpPr>
        <p:cNvPr id="104" name="Shape 104"/>
        <p:cNvGrpSpPr/>
        <p:nvPr/>
      </p:nvGrpSpPr>
      <p:grpSpPr>
        <a:xfrm>
          <a:off x="0" y="0"/>
          <a:ext cx="0" cy="0"/>
          <a:chOff x="0" y="0"/>
          <a:chExt cx="0" cy="0"/>
        </a:xfrm>
      </p:grpSpPr>
      <p:sp>
        <p:nvSpPr>
          <p:cNvPr id="105" name="Google Shape;105;p20"/>
          <p:cNvSpPr txBox="1"/>
          <p:nvPr>
            <p:ph type="ctrTitle"/>
          </p:nvPr>
        </p:nvSpPr>
        <p:spPr>
          <a:xfrm>
            <a:off x="3713825" y="908500"/>
            <a:ext cx="4542000" cy="712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sz="7200">
              <a:solidFill>
                <a:srgbClr val="000000"/>
              </a:solidFill>
            </a:endParaRPr>
          </a:p>
          <a:p>
            <a:pPr indent="0" lvl="0" marL="0" rtl="0" algn="ctr">
              <a:spcBef>
                <a:spcPts val="0"/>
              </a:spcBef>
              <a:spcAft>
                <a:spcPts val="0"/>
              </a:spcAft>
              <a:buNone/>
            </a:pPr>
            <a:r>
              <a:rPr lang="en">
                <a:solidFill>
                  <a:srgbClr val="000000"/>
                </a:solidFill>
              </a:rPr>
              <a:t>The Holy Spirit</a:t>
            </a:r>
            <a:endParaRPr>
              <a:solidFill>
                <a:srgbClr val="000000"/>
              </a:solidFill>
            </a:endParaRPr>
          </a:p>
        </p:txBody>
      </p:sp>
      <p:sp>
        <p:nvSpPr>
          <p:cNvPr id="106" name="Google Shape;106;p20"/>
          <p:cNvSpPr txBox="1"/>
          <p:nvPr>
            <p:ph idx="1" type="subTitle"/>
          </p:nvPr>
        </p:nvSpPr>
        <p:spPr>
          <a:xfrm>
            <a:off x="3927500" y="1621300"/>
            <a:ext cx="4269900" cy="24393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2000"/>
              <a:t>We </a:t>
            </a:r>
            <a:r>
              <a:rPr lang="en" sz="2000"/>
              <a:t>believe</a:t>
            </a:r>
            <a:r>
              <a:rPr lang="en" sz="2000"/>
              <a:t> in the Holy Spirit, the giver of life, who proceeds from the Father and the Son. With the Father and the Son, He is worshipped and glorified. He has spoken through the prophets. </a:t>
            </a:r>
            <a:endParaRPr sz="2000"/>
          </a:p>
        </p:txBody>
      </p:sp>
      <p:pic>
        <p:nvPicPr>
          <p:cNvPr descr="0abf1c1da02129c59ef6d232611fdbb9.jpg" id="107" name="Google Shape;107;p20"/>
          <p:cNvPicPr preferRelativeResize="0"/>
          <p:nvPr/>
        </p:nvPicPr>
        <p:blipFill rotWithShape="1">
          <a:blip r:embed="rId3">
            <a:alphaModFix/>
          </a:blip>
          <a:srcRect b="0" l="59" r="59" t="0"/>
          <a:stretch/>
        </p:blipFill>
        <p:spPr>
          <a:xfrm>
            <a:off x="111826" y="384363"/>
            <a:ext cx="3124850" cy="4374775"/>
          </a:xfrm>
          <a:prstGeom prst="rect">
            <a:avLst/>
          </a:prstGeom>
          <a:noFill/>
          <a:ln>
            <a:noFill/>
          </a:ln>
        </p:spPr>
      </p:pic>
      <p:sp>
        <p:nvSpPr>
          <p:cNvPr id="108" name="Google Shape;108;p20"/>
          <p:cNvSpPr txBox="1"/>
          <p:nvPr/>
        </p:nvSpPr>
        <p:spPr>
          <a:xfrm rot="5400000">
            <a:off x="6395675" y="2386650"/>
            <a:ext cx="5044800" cy="37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100"/>
              <a:t>WE SAY THIS IN MASS EVERY TIME!!!</a:t>
            </a:r>
            <a:endParaRPr b="1" sz="21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54" name="Shape 354"/>
        <p:cNvGrpSpPr/>
        <p:nvPr/>
      </p:nvGrpSpPr>
      <p:grpSpPr>
        <a:xfrm>
          <a:off x="0" y="0"/>
          <a:ext cx="0" cy="0"/>
          <a:chOff x="0" y="0"/>
          <a:chExt cx="0" cy="0"/>
        </a:xfrm>
      </p:grpSpPr>
      <p:pic>
        <p:nvPicPr>
          <p:cNvPr id="355" name="Google Shape;355;p56"/>
          <p:cNvPicPr preferRelativeResize="0"/>
          <p:nvPr/>
        </p:nvPicPr>
        <p:blipFill>
          <a:blip r:embed="rId3">
            <a:alphaModFix/>
          </a:blip>
          <a:stretch>
            <a:fillRect/>
          </a:stretch>
        </p:blipFill>
        <p:spPr>
          <a:xfrm flipH="1">
            <a:off x="4573550" y="1616650"/>
            <a:ext cx="4570449" cy="3526850"/>
          </a:xfrm>
          <a:prstGeom prst="rect">
            <a:avLst/>
          </a:prstGeom>
          <a:noFill/>
          <a:ln>
            <a:noFill/>
          </a:ln>
        </p:spPr>
      </p:pic>
      <p:sp>
        <p:nvSpPr>
          <p:cNvPr id="356" name="Google Shape;356;p56"/>
          <p:cNvSpPr txBox="1"/>
          <p:nvPr>
            <p:ph type="title"/>
          </p:nvPr>
        </p:nvSpPr>
        <p:spPr>
          <a:xfrm>
            <a:off x="61750" y="0"/>
            <a:ext cx="8976300" cy="1311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000000"/>
                </a:solidFill>
              </a:rPr>
              <a:t>Does the Holy Spirit give more than grace? More than His presence? Read the slides below</a:t>
            </a:r>
            <a:endParaRPr>
              <a:solidFill>
                <a:srgbClr val="000000"/>
              </a:solidFill>
            </a:endParaRPr>
          </a:p>
        </p:txBody>
      </p:sp>
      <p:pic>
        <p:nvPicPr>
          <p:cNvPr id="357" name="Google Shape;357;p56"/>
          <p:cNvPicPr preferRelativeResize="0"/>
          <p:nvPr/>
        </p:nvPicPr>
        <p:blipFill>
          <a:blip r:embed="rId3">
            <a:alphaModFix/>
          </a:blip>
          <a:stretch>
            <a:fillRect/>
          </a:stretch>
        </p:blipFill>
        <p:spPr>
          <a:xfrm>
            <a:off x="0" y="1616650"/>
            <a:ext cx="5129526" cy="35268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00"/>
        </a:solidFill>
      </p:bgPr>
    </p:bg>
    <p:spTree>
      <p:nvGrpSpPr>
        <p:cNvPr id="361" name="Shape 361"/>
        <p:cNvGrpSpPr/>
        <p:nvPr/>
      </p:nvGrpSpPr>
      <p:grpSpPr>
        <a:xfrm>
          <a:off x="0" y="0"/>
          <a:ext cx="0" cy="0"/>
          <a:chOff x="0" y="0"/>
          <a:chExt cx="0" cy="0"/>
        </a:xfrm>
      </p:grpSpPr>
      <p:sp>
        <p:nvSpPr>
          <p:cNvPr id="362" name="Google Shape;362;p57"/>
          <p:cNvSpPr txBox="1"/>
          <p:nvPr>
            <p:ph type="ctrTitle"/>
          </p:nvPr>
        </p:nvSpPr>
        <p:spPr>
          <a:xfrm>
            <a:off x="3713825" y="908500"/>
            <a:ext cx="4542000" cy="712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sz="7200">
              <a:solidFill>
                <a:srgbClr val="000000"/>
              </a:solidFill>
            </a:endParaRPr>
          </a:p>
          <a:p>
            <a:pPr indent="0" lvl="0" marL="0" rtl="0" algn="ctr">
              <a:spcBef>
                <a:spcPts val="0"/>
              </a:spcBef>
              <a:spcAft>
                <a:spcPts val="0"/>
              </a:spcAft>
              <a:buNone/>
            </a:pPr>
            <a:r>
              <a:t/>
            </a:r>
            <a:endParaRPr>
              <a:solidFill>
                <a:srgbClr val="000000"/>
              </a:solidFill>
            </a:endParaRPr>
          </a:p>
        </p:txBody>
      </p:sp>
      <p:sp>
        <p:nvSpPr>
          <p:cNvPr id="363" name="Google Shape;363;p57"/>
          <p:cNvSpPr txBox="1"/>
          <p:nvPr>
            <p:ph idx="1" type="subTitle"/>
          </p:nvPr>
        </p:nvSpPr>
        <p:spPr>
          <a:xfrm>
            <a:off x="4104725" y="908500"/>
            <a:ext cx="4151100" cy="221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i="1" lang="en" sz="3000">
                <a:solidFill>
                  <a:srgbClr val="333333"/>
                </a:solidFill>
                <a:highlight>
                  <a:srgbClr val="FFFFFF"/>
                </a:highlight>
                <a:latin typeface="Times New Roman"/>
                <a:ea typeface="Times New Roman"/>
                <a:cs typeface="Times New Roman"/>
                <a:sym typeface="Times New Roman"/>
              </a:rPr>
              <a:t>Wisdom</a:t>
            </a:r>
            <a:r>
              <a:rPr lang="en" sz="3000">
                <a:solidFill>
                  <a:srgbClr val="333333"/>
                </a:solidFill>
                <a:highlight>
                  <a:srgbClr val="FFFFFF"/>
                </a:highlight>
                <a:latin typeface="Times New Roman"/>
                <a:ea typeface="Times New Roman"/>
                <a:cs typeface="Times New Roman"/>
                <a:sym typeface="Times New Roman"/>
              </a:rPr>
              <a:t> helps us recognize the importance of others and the importance of keeping God central in our lives.</a:t>
            </a:r>
            <a:endParaRPr sz="3000"/>
          </a:p>
        </p:txBody>
      </p:sp>
      <p:pic>
        <p:nvPicPr>
          <p:cNvPr id="364" name="Google Shape;364;p57"/>
          <p:cNvPicPr preferRelativeResize="0"/>
          <p:nvPr/>
        </p:nvPicPr>
        <p:blipFill>
          <a:blip r:embed="rId3">
            <a:alphaModFix/>
          </a:blip>
          <a:stretch>
            <a:fillRect/>
          </a:stretch>
        </p:blipFill>
        <p:spPr>
          <a:xfrm>
            <a:off x="209650" y="1128888"/>
            <a:ext cx="3116850" cy="28857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368" name="Shape 368"/>
        <p:cNvGrpSpPr/>
        <p:nvPr/>
      </p:nvGrpSpPr>
      <p:grpSpPr>
        <a:xfrm>
          <a:off x="0" y="0"/>
          <a:ext cx="0" cy="0"/>
          <a:chOff x="0" y="0"/>
          <a:chExt cx="0" cy="0"/>
        </a:xfrm>
      </p:grpSpPr>
      <p:sp>
        <p:nvSpPr>
          <p:cNvPr id="369" name="Google Shape;369;p58"/>
          <p:cNvSpPr txBox="1"/>
          <p:nvPr>
            <p:ph type="ctrTitle"/>
          </p:nvPr>
        </p:nvSpPr>
        <p:spPr>
          <a:xfrm>
            <a:off x="3713825" y="908500"/>
            <a:ext cx="4542000" cy="712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sz="7200">
              <a:solidFill>
                <a:srgbClr val="000000"/>
              </a:solidFill>
            </a:endParaRPr>
          </a:p>
          <a:p>
            <a:pPr indent="0" lvl="0" marL="0" rtl="0" algn="ctr">
              <a:spcBef>
                <a:spcPts val="0"/>
              </a:spcBef>
              <a:spcAft>
                <a:spcPts val="0"/>
              </a:spcAft>
              <a:buNone/>
            </a:pPr>
            <a:r>
              <a:t/>
            </a:r>
            <a:endParaRPr>
              <a:solidFill>
                <a:srgbClr val="000000"/>
              </a:solidFill>
            </a:endParaRPr>
          </a:p>
        </p:txBody>
      </p:sp>
      <p:sp>
        <p:nvSpPr>
          <p:cNvPr id="370" name="Google Shape;370;p58"/>
          <p:cNvSpPr txBox="1"/>
          <p:nvPr>
            <p:ph idx="1" type="subTitle"/>
          </p:nvPr>
        </p:nvSpPr>
        <p:spPr>
          <a:xfrm>
            <a:off x="3927500" y="978375"/>
            <a:ext cx="4151100" cy="265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3000">
                <a:solidFill>
                  <a:srgbClr val="333333"/>
                </a:solidFill>
                <a:highlight>
                  <a:srgbClr val="FFFFFF"/>
                </a:highlight>
                <a:latin typeface="Times New Roman"/>
                <a:ea typeface="Times New Roman"/>
                <a:cs typeface="Times New Roman"/>
                <a:sym typeface="Times New Roman"/>
              </a:rPr>
              <a:t>Understanding</a:t>
            </a:r>
            <a:r>
              <a:rPr lang="en" sz="3000">
                <a:solidFill>
                  <a:srgbClr val="333333"/>
                </a:solidFill>
                <a:highlight>
                  <a:srgbClr val="FFFFFF"/>
                </a:highlight>
                <a:latin typeface="Times New Roman"/>
                <a:ea typeface="Times New Roman"/>
                <a:cs typeface="Times New Roman"/>
                <a:sym typeface="Times New Roman"/>
              </a:rPr>
              <a:t> is the ability to comprehend the meaning of God's message.</a:t>
            </a:r>
            <a:endParaRPr sz="3000">
              <a:solidFill>
                <a:srgbClr val="333333"/>
              </a:solidFill>
              <a:highlight>
                <a:srgbClr val="FFFFFF"/>
              </a:highlight>
              <a:latin typeface="Times New Roman"/>
              <a:ea typeface="Times New Roman"/>
              <a:cs typeface="Times New Roman"/>
              <a:sym typeface="Times New Roman"/>
            </a:endParaRPr>
          </a:p>
          <a:p>
            <a:pPr indent="0" lvl="0" marL="0" rtl="0" algn="l">
              <a:spcBef>
                <a:spcPts val="800"/>
              </a:spcBef>
              <a:spcAft>
                <a:spcPts val="0"/>
              </a:spcAft>
              <a:buNone/>
            </a:pPr>
            <a:r>
              <a:t/>
            </a:r>
            <a:endParaRPr sz="3000">
              <a:solidFill>
                <a:srgbClr val="333333"/>
              </a:solidFill>
              <a:highlight>
                <a:srgbClr val="FFFFFF"/>
              </a:highlight>
              <a:latin typeface="Times New Roman"/>
              <a:ea typeface="Times New Roman"/>
              <a:cs typeface="Times New Roman"/>
              <a:sym typeface="Times New Roman"/>
            </a:endParaRPr>
          </a:p>
          <a:p>
            <a:pPr indent="0" lvl="0" marL="0" rtl="0" algn="l">
              <a:spcBef>
                <a:spcPts val="800"/>
              </a:spcBef>
              <a:spcAft>
                <a:spcPts val="1600"/>
              </a:spcAft>
              <a:buNone/>
            </a:pPr>
            <a:r>
              <a:t/>
            </a:r>
            <a:endParaRPr sz="3000"/>
          </a:p>
        </p:txBody>
      </p:sp>
      <p:pic>
        <p:nvPicPr>
          <p:cNvPr id="371" name="Google Shape;371;p58"/>
          <p:cNvPicPr preferRelativeResize="0"/>
          <p:nvPr/>
        </p:nvPicPr>
        <p:blipFill>
          <a:blip r:embed="rId3">
            <a:alphaModFix/>
          </a:blip>
          <a:stretch>
            <a:fillRect/>
          </a:stretch>
        </p:blipFill>
        <p:spPr>
          <a:xfrm>
            <a:off x="627625" y="1621300"/>
            <a:ext cx="2381250" cy="23812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00"/>
        </a:solidFill>
      </p:bgPr>
    </p:bg>
    <p:spTree>
      <p:nvGrpSpPr>
        <p:cNvPr id="375" name="Shape 375"/>
        <p:cNvGrpSpPr/>
        <p:nvPr/>
      </p:nvGrpSpPr>
      <p:grpSpPr>
        <a:xfrm>
          <a:off x="0" y="0"/>
          <a:ext cx="0" cy="0"/>
          <a:chOff x="0" y="0"/>
          <a:chExt cx="0" cy="0"/>
        </a:xfrm>
      </p:grpSpPr>
      <p:sp>
        <p:nvSpPr>
          <p:cNvPr id="376" name="Google Shape;376;p59"/>
          <p:cNvSpPr txBox="1"/>
          <p:nvPr>
            <p:ph type="ctrTitle"/>
          </p:nvPr>
        </p:nvSpPr>
        <p:spPr>
          <a:xfrm>
            <a:off x="4101125" y="1659550"/>
            <a:ext cx="37674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377" name="Google Shape;377;p59"/>
          <p:cNvSpPr txBox="1"/>
          <p:nvPr>
            <p:ph idx="1" type="subTitle"/>
          </p:nvPr>
        </p:nvSpPr>
        <p:spPr>
          <a:xfrm>
            <a:off x="4101125" y="1052351"/>
            <a:ext cx="37674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i="1" lang="en" sz="2700">
                <a:solidFill>
                  <a:srgbClr val="333333"/>
                </a:solidFill>
                <a:highlight>
                  <a:srgbClr val="FFFFFF"/>
                </a:highlight>
                <a:latin typeface="Times New Roman"/>
                <a:ea typeface="Times New Roman"/>
                <a:cs typeface="Times New Roman"/>
                <a:sym typeface="Times New Roman"/>
              </a:rPr>
              <a:t>Knowledge</a:t>
            </a:r>
            <a:r>
              <a:rPr lang="en" sz="2700">
                <a:solidFill>
                  <a:srgbClr val="333333"/>
                </a:solidFill>
                <a:highlight>
                  <a:srgbClr val="FFFFFF"/>
                </a:highlight>
                <a:latin typeface="Times New Roman"/>
                <a:ea typeface="Times New Roman"/>
                <a:cs typeface="Times New Roman"/>
                <a:sym typeface="Times New Roman"/>
              </a:rPr>
              <a:t> is the ability to think about and explore God's revelation, and also to recognize there are mysteries of faith beyond us.</a:t>
            </a:r>
            <a:endParaRPr sz="2700"/>
          </a:p>
        </p:txBody>
      </p:sp>
      <p:pic>
        <p:nvPicPr>
          <p:cNvPr id="378" name="Google Shape;378;p59"/>
          <p:cNvPicPr preferRelativeResize="0"/>
          <p:nvPr/>
        </p:nvPicPr>
        <p:blipFill>
          <a:blip r:embed="rId3">
            <a:alphaModFix/>
          </a:blip>
          <a:stretch>
            <a:fillRect/>
          </a:stretch>
        </p:blipFill>
        <p:spPr>
          <a:xfrm>
            <a:off x="320125" y="1193648"/>
            <a:ext cx="2992400" cy="325152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FF00"/>
        </a:solidFill>
      </p:bgPr>
    </p:bg>
    <p:spTree>
      <p:nvGrpSpPr>
        <p:cNvPr id="382" name="Shape 382"/>
        <p:cNvGrpSpPr/>
        <p:nvPr/>
      </p:nvGrpSpPr>
      <p:grpSpPr>
        <a:xfrm>
          <a:off x="0" y="0"/>
          <a:ext cx="0" cy="0"/>
          <a:chOff x="0" y="0"/>
          <a:chExt cx="0" cy="0"/>
        </a:xfrm>
      </p:grpSpPr>
      <p:sp>
        <p:nvSpPr>
          <p:cNvPr id="383" name="Google Shape;383;p60"/>
          <p:cNvSpPr txBox="1"/>
          <p:nvPr>
            <p:ph type="ctrTitle"/>
          </p:nvPr>
        </p:nvSpPr>
        <p:spPr>
          <a:xfrm>
            <a:off x="4101125" y="1659550"/>
            <a:ext cx="37674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384" name="Google Shape;384;p60"/>
          <p:cNvSpPr txBox="1"/>
          <p:nvPr>
            <p:ph idx="1" type="subTitle"/>
          </p:nvPr>
        </p:nvSpPr>
        <p:spPr>
          <a:xfrm>
            <a:off x="3853325" y="874750"/>
            <a:ext cx="42630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i="1" lang="en" sz="3000">
                <a:solidFill>
                  <a:srgbClr val="333333"/>
                </a:solidFill>
                <a:highlight>
                  <a:srgbClr val="FFFFFF"/>
                </a:highlight>
                <a:latin typeface="Times New Roman"/>
                <a:ea typeface="Times New Roman"/>
                <a:cs typeface="Times New Roman"/>
                <a:sym typeface="Times New Roman"/>
              </a:rPr>
              <a:t>Right Judgment or Counsel</a:t>
            </a:r>
            <a:r>
              <a:rPr lang="en" sz="3000">
                <a:solidFill>
                  <a:srgbClr val="333333"/>
                </a:solidFill>
                <a:highlight>
                  <a:srgbClr val="FFFFFF"/>
                </a:highlight>
                <a:latin typeface="Times New Roman"/>
                <a:ea typeface="Times New Roman"/>
                <a:cs typeface="Times New Roman"/>
                <a:sym typeface="Times New Roman"/>
              </a:rPr>
              <a:t> is the ability to see the best way to follow God's plan when we have choices that relate to him.</a:t>
            </a:r>
            <a:endParaRPr sz="3000"/>
          </a:p>
        </p:txBody>
      </p:sp>
      <p:pic>
        <p:nvPicPr>
          <p:cNvPr id="385" name="Google Shape;385;p60"/>
          <p:cNvPicPr preferRelativeResize="0"/>
          <p:nvPr/>
        </p:nvPicPr>
        <p:blipFill>
          <a:blip r:embed="rId3">
            <a:alphaModFix/>
          </a:blip>
          <a:stretch>
            <a:fillRect/>
          </a:stretch>
        </p:blipFill>
        <p:spPr>
          <a:xfrm>
            <a:off x="-462575" y="1335201"/>
            <a:ext cx="4376101" cy="28879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389" name="Shape 389"/>
        <p:cNvGrpSpPr/>
        <p:nvPr/>
      </p:nvGrpSpPr>
      <p:grpSpPr>
        <a:xfrm>
          <a:off x="0" y="0"/>
          <a:ext cx="0" cy="0"/>
          <a:chOff x="0" y="0"/>
          <a:chExt cx="0" cy="0"/>
        </a:xfrm>
      </p:grpSpPr>
      <p:sp>
        <p:nvSpPr>
          <p:cNvPr id="390" name="Google Shape;390;p61"/>
          <p:cNvSpPr txBox="1"/>
          <p:nvPr>
            <p:ph type="ctrTitle"/>
          </p:nvPr>
        </p:nvSpPr>
        <p:spPr>
          <a:xfrm>
            <a:off x="4101125" y="1659550"/>
            <a:ext cx="37674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391" name="Google Shape;391;p61"/>
          <p:cNvSpPr txBox="1"/>
          <p:nvPr>
            <p:ph idx="1" type="subTitle"/>
          </p:nvPr>
        </p:nvSpPr>
        <p:spPr>
          <a:xfrm>
            <a:off x="4101125" y="949101"/>
            <a:ext cx="37674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i="1" lang="en" sz="3600">
                <a:solidFill>
                  <a:srgbClr val="333333"/>
                </a:solidFill>
                <a:highlight>
                  <a:srgbClr val="FFFFFF"/>
                </a:highlight>
                <a:latin typeface="Times New Roman"/>
                <a:ea typeface="Times New Roman"/>
                <a:cs typeface="Times New Roman"/>
                <a:sym typeface="Times New Roman"/>
              </a:rPr>
              <a:t>Courage or Fortitude</a:t>
            </a:r>
            <a:r>
              <a:rPr lang="en" sz="3600">
                <a:solidFill>
                  <a:srgbClr val="333333"/>
                </a:solidFill>
                <a:highlight>
                  <a:srgbClr val="FFFFFF"/>
                </a:highlight>
                <a:latin typeface="Times New Roman"/>
                <a:ea typeface="Times New Roman"/>
                <a:cs typeface="Times New Roman"/>
                <a:sym typeface="Times New Roman"/>
              </a:rPr>
              <a:t> is the courage to do what one knows is right.</a:t>
            </a:r>
            <a:endParaRPr sz="3600"/>
          </a:p>
        </p:txBody>
      </p:sp>
      <p:pic>
        <p:nvPicPr>
          <p:cNvPr id="392" name="Google Shape;392;p61"/>
          <p:cNvPicPr preferRelativeResize="0"/>
          <p:nvPr/>
        </p:nvPicPr>
        <p:blipFill>
          <a:blip r:embed="rId3">
            <a:alphaModFix/>
          </a:blip>
          <a:stretch>
            <a:fillRect/>
          </a:stretch>
        </p:blipFill>
        <p:spPr>
          <a:xfrm>
            <a:off x="-127125" y="949100"/>
            <a:ext cx="3796325" cy="379632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FF"/>
        </a:solidFill>
      </p:bgPr>
    </p:bg>
    <p:spTree>
      <p:nvGrpSpPr>
        <p:cNvPr id="396" name="Shape 396"/>
        <p:cNvGrpSpPr/>
        <p:nvPr/>
      </p:nvGrpSpPr>
      <p:grpSpPr>
        <a:xfrm>
          <a:off x="0" y="0"/>
          <a:ext cx="0" cy="0"/>
          <a:chOff x="0" y="0"/>
          <a:chExt cx="0" cy="0"/>
        </a:xfrm>
      </p:grpSpPr>
      <p:sp>
        <p:nvSpPr>
          <p:cNvPr id="397" name="Google Shape;397;p62"/>
          <p:cNvSpPr txBox="1"/>
          <p:nvPr>
            <p:ph type="ctrTitle"/>
          </p:nvPr>
        </p:nvSpPr>
        <p:spPr>
          <a:xfrm>
            <a:off x="4101125" y="1659550"/>
            <a:ext cx="37674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398" name="Google Shape;398;p62"/>
          <p:cNvSpPr txBox="1"/>
          <p:nvPr>
            <p:ph idx="1" type="subTitle"/>
          </p:nvPr>
        </p:nvSpPr>
        <p:spPr>
          <a:xfrm>
            <a:off x="4101125" y="1066323"/>
            <a:ext cx="3767400" cy="2866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i="1" lang="en" sz="3700">
                <a:solidFill>
                  <a:srgbClr val="333333"/>
                </a:solidFill>
                <a:highlight>
                  <a:srgbClr val="FFFFFF"/>
                </a:highlight>
                <a:latin typeface="Times New Roman"/>
                <a:ea typeface="Times New Roman"/>
                <a:cs typeface="Times New Roman"/>
                <a:sym typeface="Times New Roman"/>
              </a:rPr>
              <a:t>Reverence and Holiness</a:t>
            </a:r>
            <a:r>
              <a:rPr lang="en" sz="3700">
                <a:solidFill>
                  <a:srgbClr val="333333"/>
                </a:solidFill>
                <a:highlight>
                  <a:srgbClr val="FFFFFF"/>
                </a:highlight>
                <a:latin typeface="Times New Roman"/>
                <a:ea typeface="Times New Roman"/>
                <a:cs typeface="Times New Roman"/>
                <a:sym typeface="Times New Roman"/>
              </a:rPr>
              <a:t> helps us pray to God in true devotion.</a:t>
            </a:r>
            <a:endParaRPr sz="3700"/>
          </a:p>
        </p:txBody>
      </p:sp>
      <p:pic>
        <p:nvPicPr>
          <p:cNvPr id="399" name="Google Shape;399;p62"/>
          <p:cNvPicPr preferRelativeResize="0"/>
          <p:nvPr/>
        </p:nvPicPr>
        <p:blipFill>
          <a:blip r:embed="rId3">
            <a:alphaModFix/>
          </a:blip>
          <a:stretch>
            <a:fillRect/>
          </a:stretch>
        </p:blipFill>
        <p:spPr>
          <a:xfrm>
            <a:off x="0" y="2819350"/>
            <a:ext cx="3796324" cy="2372703"/>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FF"/>
        </a:solidFill>
      </p:bgPr>
    </p:bg>
    <p:spTree>
      <p:nvGrpSpPr>
        <p:cNvPr id="403" name="Shape 403"/>
        <p:cNvGrpSpPr/>
        <p:nvPr/>
      </p:nvGrpSpPr>
      <p:grpSpPr>
        <a:xfrm>
          <a:off x="0" y="0"/>
          <a:ext cx="0" cy="0"/>
          <a:chOff x="0" y="0"/>
          <a:chExt cx="0" cy="0"/>
        </a:xfrm>
      </p:grpSpPr>
      <p:sp>
        <p:nvSpPr>
          <p:cNvPr id="404" name="Google Shape;404;p63"/>
          <p:cNvSpPr txBox="1"/>
          <p:nvPr>
            <p:ph type="ctrTitle"/>
          </p:nvPr>
        </p:nvSpPr>
        <p:spPr>
          <a:xfrm>
            <a:off x="4101125" y="1659550"/>
            <a:ext cx="37674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405" name="Google Shape;405;p63"/>
          <p:cNvSpPr txBox="1"/>
          <p:nvPr>
            <p:ph idx="1" type="subTitle"/>
          </p:nvPr>
        </p:nvSpPr>
        <p:spPr>
          <a:xfrm>
            <a:off x="4101125" y="894525"/>
            <a:ext cx="3767400" cy="649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i="1" lang="en" sz="2600">
                <a:solidFill>
                  <a:srgbClr val="333333"/>
                </a:solidFill>
                <a:highlight>
                  <a:srgbClr val="FFFFFF"/>
                </a:highlight>
                <a:latin typeface="Times New Roman"/>
                <a:ea typeface="Times New Roman"/>
                <a:cs typeface="Times New Roman"/>
                <a:sym typeface="Times New Roman"/>
              </a:rPr>
              <a:t>Awe in God’s Presence or Fear of the Lord</a:t>
            </a:r>
            <a:r>
              <a:rPr lang="en" sz="2600">
                <a:solidFill>
                  <a:srgbClr val="333333"/>
                </a:solidFill>
                <a:highlight>
                  <a:srgbClr val="FFFFFF"/>
                </a:highlight>
                <a:latin typeface="Times New Roman"/>
                <a:ea typeface="Times New Roman"/>
                <a:cs typeface="Times New Roman"/>
                <a:sym typeface="Times New Roman"/>
              </a:rPr>
              <a:t> is the feeling of amazement before God, who is all-present, and whose friendship we do not want to lose.</a:t>
            </a:r>
            <a:endParaRPr sz="2600"/>
          </a:p>
        </p:txBody>
      </p:sp>
      <p:pic>
        <p:nvPicPr>
          <p:cNvPr id="406" name="Google Shape;406;p63"/>
          <p:cNvPicPr preferRelativeResize="0"/>
          <p:nvPr/>
        </p:nvPicPr>
        <p:blipFill>
          <a:blip r:embed="rId3">
            <a:alphaModFix/>
          </a:blip>
          <a:stretch>
            <a:fillRect/>
          </a:stretch>
        </p:blipFill>
        <p:spPr>
          <a:xfrm>
            <a:off x="209675" y="3390450"/>
            <a:ext cx="3796325" cy="1532958"/>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A7EB"/>
        </a:solidFill>
      </p:bgPr>
    </p:bg>
    <p:spTree>
      <p:nvGrpSpPr>
        <p:cNvPr id="410" name="Shape 410"/>
        <p:cNvGrpSpPr/>
        <p:nvPr/>
      </p:nvGrpSpPr>
      <p:grpSpPr>
        <a:xfrm>
          <a:off x="0" y="0"/>
          <a:ext cx="0" cy="0"/>
          <a:chOff x="0" y="0"/>
          <a:chExt cx="0" cy="0"/>
        </a:xfrm>
      </p:grpSpPr>
      <p:sp>
        <p:nvSpPr>
          <p:cNvPr id="411" name="Google Shape;411;p64"/>
          <p:cNvSpPr txBox="1"/>
          <p:nvPr>
            <p:ph type="title"/>
          </p:nvPr>
        </p:nvSpPr>
        <p:spPr>
          <a:xfrm rot="147">
            <a:off x="162761" y="143810"/>
            <a:ext cx="7029900" cy="760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Team Spirit!</a:t>
            </a:r>
            <a:endParaRPr/>
          </a:p>
        </p:txBody>
      </p:sp>
      <p:sp>
        <p:nvSpPr>
          <p:cNvPr id="412" name="Google Shape;412;p64"/>
          <p:cNvSpPr txBox="1"/>
          <p:nvPr>
            <p:ph idx="2" type="body"/>
          </p:nvPr>
        </p:nvSpPr>
        <p:spPr>
          <a:xfrm>
            <a:off x="470550" y="1243950"/>
            <a:ext cx="3163500" cy="350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God has chosen you to be on His team and gifted you with the Holy Spirit. Design a logo for the t-shirt your team will wear to signify that you have been inspired. </a:t>
            </a:r>
            <a:endParaRPr sz="1800"/>
          </a:p>
          <a:p>
            <a:pPr indent="0" lvl="0" marL="0" rtl="0" algn="l">
              <a:spcBef>
                <a:spcPts val="1600"/>
              </a:spcBef>
              <a:spcAft>
                <a:spcPts val="0"/>
              </a:spcAft>
              <a:buNone/>
            </a:pPr>
            <a:r>
              <a:rPr lang="en" sz="1800"/>
              <a:t>When you have developed your shirt, create a team motto  and a prayer that your team will recite before games. </a:t>
            </a:r>
            <a:endParaRPr sz="1800"/>
          </a:p>
          <a:p>
            <a:pPr indent="0" lvl="0" marL="0" rtl="0" algn="l">
              <a:spcBef>
                <a:spcPts val="1600"/>
              </a:spcBef>
              <a:spcAft>
                <a:spcPts val="1600"/>
              </a:spcAft>
              <a:buNone/>
            </a:pPr>
            <a:r>
              <a:t/>
            </a:r>
            <a:endParaRPr sz="1800"/>
          </a:p>
        </p:txBody>
      </p:sp>
      <p:pic>
        <p:nvPicPr>
          <p:cNvPr id="413" name="Google Shape;413;p64"/>
          <p:cNvPicPr preferRelativeResize="0"/>
          <p:nvPr/>
        </p:nvPicPr>
        <p:blipFill>
          <a:blip r:embed="rId3">
            <a:alphaModFix/>
          </a:blip>
          <a:stretch>
            <a:fillRect/>
          </a:stretch>
        </p:blipFill>
        <p:spPr>
          <a:xfrm>
            <a:off x="3941500" y="838625"/>
            <a:ext cx="4635649" cy="37453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5C4CA"/>
        </a:solidFill>
      </p:bgPr>
    </p:bg>
    <p:spTree>
      <p:nvGrpSpPr>
        <p:cNvPr id="112" name="Shape 112"/>
        <p:cNvGrpSpPr/>
        <p:nvPr/>
      </p:nvGrpSpPr>
      <p:grpSpPr>
        <a:xfrm>
          <a:off x="0" y="0"/>
          <a:ext cx="0" cy="0"/>
          <a:chOff x="0" y="0"/>
          <a:chExt cx="0" cy="0"/>
        </a:xfrm>
      </p:grpSpPr>
      <p:sp>
        <p:nvSpPr>
          <p:cNvPr id="113" name="Google Shape;113;p21"/>
          <p:cNvSpPr txBox="1"/>
          <p:nvPr/>
        </p:nvSpPr>
        <p:spPr>
          <a:xfrm rot="311864">
            <a:off x="2138113" y="934863"/>
            <a:ext cx="5185824" cy="3607324"/>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In the Holy Scriptures, the Holy Spirit is symbolized in several ways. Make a list of these symbols and discuss each of them with the group. (E.g - What is implied by the word </a:t>
            </a:r>
            <a:r>
              <a:rPr lang="en" sz="1800">
                <a:highlight>
                  <a:srgbClr val="FFFFFF"/>
                </a:highlight>
              </a:rPr>
              <a:t> hovering?).</a:t>
            </a:r>
            <a:endParaRPr sz="2400"/>
          </a:p>
          <a:p>
            <a:pPr indent="0" lvl="0" marL="0" rtl="0" algn="l">
              <a:spcBef>
                <a:spcPts val="0"/>
              </a:spcBef>
              <a:spcAft>
                <a:spcPts val="0"/>
              </a:spcAft>
              <a:buNone/>
            </a:pPr>
            <a:r>
              <a:t/>
            </a:r>
            <a:endParaRPr sz="1800"/>
          </a:p>
          <a:p>
            <a:pPr indent="0" lvl="0" marL="0" rtl="0" algn="l">
              <a:spcBef>
                <a:spcPts val="0"/>
              </a:spcBef>
              <a:spcAft>
                <a:spcPts val="0"/>
              </a:spcAft>
              <a:buNone/>
            </a:pPr>
            <a:r>
              <a:rPr lang="en" sz="1800"/>
              <a:t>To help develop your list, you may use the following passages:</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b="1" lang="en" sz="1800"/>
              <a:t>Genesis 1:1-3              Exodus 12:21-22</a:t>
            </a:r>
            <a:endParaRPr b="1" sz="1800"/>
          </a:p>
          <a:p>
            <a:pPr indent="0" lvl="0" marL="0" rtl="0" algn="l">
              <a:spcBef>
                <a:spcPts val="0"/>
              </a:spcBef>
              <a:spcAft>
                <a:spcPts val="0"/>
              </a:spcAft>
              <a:buNone/>
            </a:pPr>
            <a:r>
              <a:rPr b="1" lang="en" sz="1800"/>
              <a:t>Luke 9:34-35               Matthew 3:16</a:t>
            </a:r>
            <a:endParaRPr b="1" sz="1800"/>
          </a:p>
          <a:p>
            <a:pPr indent="0" lvl="0" marL="0" rtl="0" algn="l">
              <a:spcBef>
                <a:spcPts val="0"/>
              </a:spcBef>
              <a:spcAft>
                <a:spcPts val="0"/>
              </a:spcAft>
              <a:buNone/>
            </a:pPr>
            <a:r>
              <a:rPr b="1" lang="en" sz="1800"/>
              <a:t>Acts 2:2-3</a:t>
            </a:r>
            <a:endParaRPr b="1"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D900"/>
        </a:solidFill>
      </p:bgPr>
    </p:bg>
    <p:spTree>
      <p:nvGrpSpPr>
        <p:cNvPr id="117" name="Shape 117"/>
        <p:cNvGrpSpPr/>
        <p:nvPr/>
      </p:nvGrpSpPr>
      <p:grpSpPr>
        <a:xfrm>
          <a:off x="0" y="0"/>
          <a:ext cx="0" cy="0"/>
          <a:chOff x="0" y="0"/>
          <a:chExt cx="0" cy="0"/>
        </a:xfrm>
      </p:grpSpPr>
      <p:sp>
        <p:nvSpPr>
          <p:cNvPr id="118" name="Google Shape;118;p22"/>
          <p:cNvSpPr txBox="1"/>
          <p:nvPr>
            <p:ph idx="1" type="body"/>
          </p:nvPr>
        </p:nvSpPr>
        <p:spPr>
          <a:xfrm>
            <a:off x="447250" y="202800"/>
            <a:ext cx="4081200" cy="473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000000"/>
                </a:solidFill>
              </a:rPr>
              <a:t>More than a figure of speech…</a:t>
            </a:r>
            <a:endParaRPr sz="2400">
              <a:solidFill>
                <a:srgbClr val="000000"/>
              </a:solidFill>
            </a:endParaRPr>
          </a:p>
          <a:p>
            <a:pPr indent="0" lvl="0" marL="0" rtl="0" algn="l">
              <a:spcBef>
                <a:spcPts val="1600"/>
              </a:spcBef>
              <a:spcAft>
                <a:spcPts val="0"/>
              </a:spcAft>
              <a:buNone/>
            </a:pPr>
            <a:r>
              <a:t/>
            </a:r>
            <a:endParaRPr sz="2400">
              <a:solidFill>
                <a:srgbClr val="000000"/>
              </a:solidFill>
            </a:endParaRPr>
          </a:p>
          <a:p>
            <a:pPr indent="0" lvl="0" marL="0" rtl="0" algn="l">
              <a:spcBef>
                <a:spcPts val="1600"/>
              </a:spcBef>
              <a:spcAft>
                <a:spcPts val="1600"/>
              </a:spcAft>
              <a:buNone/>
            </a:pPr>
            <a:r>
              <a:rPr lang="en" sz="2400">
                <a:solidFill>
                  <a:srgbClr val="000000"/>
                </a:solidFill>
              </a:rPr>
              <a:t>Unlike a lot of people of their time, the Hebrew people were </a:t>
            </a:r>
            <a:r>
              <a:rPr i="1" lang="en" sz="2400" u="sng">
                <a:solidFill>
                  <a:srgbClr val="000000"/>
                </a:solidFill>
              </a:rPr>
              <a:t>monotheists, </a:t>
            </a:r>
            <a:r>
              <a:rPr lang="en" sz="2400">
                <a:solidFill>
                  <a:srgbClr val="000000"/>
                </a:solidFill>
              </a:rPr>
              <a:t>which means they believed there was only </a:t>
            </a:r>
            <a:r>
              <a:rPr b="1" lang="en" sz="2400">
                <a:solidFill>
                  <a:srgbClr val="000000"/>
                </a:solidFill>
              </a:rPr>
              <a:t>one almighty God</a:t>
            </a:r>
            <a:r>
              <a:rPr lang="en" sz="2400">
                <a:solidFill>
                  <a:srgbClr val="000000"/>
                </a:solidFill>
              </a:rPr>
              <a:t>, who created and controls the entire universe. </a:t>
            </a:r>
            <a:endParaRPr sz="2400">
              <a:solidFill>
                <a:srgbClr val="000000"/>
              </a:solidFill>
            </a:endParaRPr>
          </a:p>
        </p:txBody>
      </p:sp>
      <p:pic>
        <p:nvPicPr>
          <p:cNvPr id="119" name="Google Shape;119;p22"/>
          <p:cNvPicPr preferRelativeResize="0"/>
          <p:nvPr/>
        </p:nvPicPr>
        <p:blipFill>
          <a:blip r:embed="rId3">
            <a:alphaModFix/>
          </a:blip>
          <a:stretch>
            <a:fillRect/>
          </a:stretch>
        </p:blipFill>
        <p:spPr>
          <a:xfrm>
            <a:off x="4939049" y="609600"/>
            <a:ext cx="4204951" cy="4331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4026"/>
        </a:solidFill>
      </p:bgPr>
    </p:bg>
    <p:spTree>
      <p:nvGrpSpPr>
        <p:cNvPr id="123" name="Shape 123"/>
        <p:cNvGrpSpPr/>
        <p:nvPr/>
      </p:nvGrpSpPr>
      <p:grpSpPr>
        <a:xfrm>
          <a:off x="0" y="0"/>
          <a:ext cx="0" cy="0"/>
          <a:chOff x="0" y="0"/>
          <a:chExt cx="0" cy="0"/>
        </a:xfrm>
      </p:grpSpPr>
      <p:sp>
        <p:nvSpPr>
          <p:cNvPr id="124" name="Google Shape;124;p23"/>
          <p:cNvSpPr txBox="1"/>
          <p:nvPr>
            <p:ph idx="4294967295" type="subTitle"/>
          </p:nvPr>
        </p:nvSpPr>
        <p:spPr>
          <a:xfrm>
            <a:off x="559075" y="518900"/>
            <a:ext cx="4053300" cy="4183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b="1" lang="en" sz="3000">
                <a:solidFill>
                  <a:srgbClr val="FFFFFF"/>
                </a:solidFill>
              </a:rPr>
              <a:t>The Hebrews described their relationship with God in the scriptures over the centuries and often talked about the action of God’s word or God’s wisdom. </a:t>
            </a:r>
            <a:endParaRPr b="1" sz="3000">
              <a:solidFill>
                <a:srgbClr val="FFFFFF"/>
              </a:solidFill>
            </a:endParaRPr>
          </a:p>
        </p:txBody>
      </p:sp>
      <p:pic>
        <p:nvPicPr>
          <p:cNvPr descr="... 26 ~ The Holy Spirit | by ..." id="125" name="Google Shape;125;p23"/>
          <p:cNvPicPr preferRelativeResize="0"/>
          <p:nvPr/>
        </p:nvPicPr>
        <p:blipFill rotWithShape="1">
          <a:blip r:embed="rId3">
            <a:alphaModFix/>
          </a:blip>
          <a:srcRect b="0" l="16796" r="16789" t="0"/>
          <a:stretch/>
        </p:blipFill>
        <p:spPr>
          <a:xfrm>
            <a:off x="5301525" y="672625"/>
            <a:ext cx="3087300" cy="3087300"/>
          </a:xfrm>
          <a:prstGeom prst="wedgeEllipseCallout">
            <a:avLst>
              <a:gd fmla="val -60049" name="adj1"/>
              <a:gd fmla="val 34410" name="adj2"/>
            </a:avLst>
          </a:prstGeom>
          <a:noFill/>
          <a:ln cap="flat" cmpd="sng" w="76200">
            <a:solidFill>
              <a:srgbClr val="000000"/>
            </a:solidFill>
            <a:prstDash val="solid"/>
            <a:miter lim="8000"/>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A300"/>
        </a:solidFill>
      </p:bgPr>
    </p:bg>
    <p:spTree>
      <p:nvGrpSpPr>
        <p:cNvPr id="129" name="Shape 129"/>
        <p:cNvGrpSpPr/>
        <p:nvPr/>
      </p:nvGrpSpPr>
      <p:grpSpPr>
        <a:xfrm>
          <a:off x="0" y="0"/>
          <a:ext cx="0" cy="0"/>
          <a:chOff x="0" y="0"/>
          <a:chExt cx="0" cy="0"/>
        </a:xfrm>
      </p:grpSpPr>
      <p:sp>
        <p:nvSpPr>
          <p:cNvPr id="130" name="Google Shape;130;p24"/>
          <p:cNvSpPr txBox="1"/>
          <p:nvPr>
            <p:ph idx="1" type="body"/>
          </p:nvPr>
        </p:nvSpPr>
        <p:spPr>
          <a:xfrm>
            <a:off x="2905800" y="2161800"/>
            <a:ext cx="3439800" cy="14304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en" sz="2800"/>
              <a:t>They often talked of the power and action of the spirit of god, sent upon some prophet or upon the people as a whole.</a:t>
            </a:r>
            <a:endParaRPr sz="2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9651"/>
        </a:solidFill>
      </p:bgPr>
    </p:bg>
    <p:spTree>
      <p:nvGrpSpPr>
        <p:cNvPr id="134" name="Shape 134"/>
        <p:cNvGrpSpPr/>
        <p:nvPr/>
      </p:nvGrpSpPr>
      <p:grpSpPr>
        <a:xfrm>
          <a:off x="0" y="0"/>
          <a:ext cx="0" cy="0"/>
          <a:chOff x="0" y="0"/>
          <a:chExt cx="0" cy="0"/>
        </a:xfrm>
      </p:grpSpPr>
      <p:sp>
        <p:nvSpPr>
          <p:cNvPr id="135" name="Google Shape;135;p25"/>
          <p:cNvSpPr txBox="1"/>
          <p:nvPr>
            <p:ph idx="1" type="body"/>
          </p:nvPr>
        </p:nvSpPr>
        <p:spPr>
          <a:xfrm>
            <a:off x="387900" y="1341775"/>
            <a:ext cx="3288000" cy="3628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800"/>
              <a:t>These could seem to be figures of speech, like saying “The teacher’s word is law” or “When Mom arrived, her cheerful spirit filled the room.” but as you read the Old Testament, you will find many passages that give you the sense that God’s word and Spirit have a “personality” of their own. </a:t>
            </a:r>
            <a:endParaRPr sz="1800"/>
          </a:p>
        </p:txBody>
      </p:sp>
      <p:sp>
        <p:nvSpPr>
          <p:cNvPr id="136" name="Google Shape;136;p25"/>
          <p:cNvSpPr txBox="1"/>
          <p:nvPr>
            <p:ph idx="2" type="body"/>
          </p:nvPr>
        </p:nvSpPr>
        <p:spPr>
          <a:xfrm>
            <a:off x="4756200" y="391350"/>
            <a:ext cx="3999900" cy="417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For example, God’s wisdom is described like this in Proverbs:</a:t>
            </a:r>
            <a:endParaRPr sz="2200"/>
          </a:p>
          <a:p>
            <a:pPr indent="0" lvl="0" marL="0" rtl="0" algn="l">
              <a:spcBef>
                <a:spcPts val="1600"/>
              </a:spcBef>
              <a:spcAft>
                <a:spcPts val="1600"/>
              </a:spcAft>
              <a:buNone/>
            </a:pPr>
            <a:r>
              <a:rPr i="1" lang="en" sz="2200"/>
              <a:t>...then I  (God’s wisdom) was beside Him (God), like a master worker; and I was daily His delight, rejoicing before him always, rejoicing in his inhabited world and delighting in the human race.</a:t>
            </a:r>
            <a:r>
              <a:rPr b="1" i="1" lang="en" sz="2200"/>
              <a:t> Proverbs 8:30-31</a:t>
            </a:r>
            <a:endParaRPr b="1" i="1" sz="2200"/>
          </a:p>
        </p:txBody>
      </p:sp>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