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6858000" cx="12192000"/>
  <p:notesSz cx="6858000" cy="9144000"/>
  <p:embeddedFontLst>
    <p:embeddedFont>
      <p:font typeface="Constantia"/>
      <p:regular r:id="rId39"/>
      <p:bold r:id="rId40"/>
      <p:italic r:id="rId41"/>
      <p:boldItalic r:id="rId42"/>
    </p:embeddedFont>
    <p:embeddedFont>
      <p:font typeface="Quattrocento Sans"/>
      <p:regular r:id="rId43"/>
      <p:bold r:id="rId44"/>
      <p:italic r:id="rId45"/>
      <p:boldItalic r:id="rId46"/>
    </p:embeddedFont>
    <p:embeddedFont>
      <p:font typeface="Gill Sans"/>
      <p:regular r:id="rId47"/>
      <p:bold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49" roundtripDataSignature="AMtx7mhMSWy6pRllb4h06sfsiyPffQrm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onstantia-bold.fntdata"/><Relationship Id="rId42" Type="http://schemas.openxmlformats.org/officeDocument/2006/relationships/font" Target="fonts/Constantia-boldItalic.fntdata"/><Relationship Id="rId41" Type="http://schemas.openxmlformats.org/officeDocument/2006/relationships/font" Target="fonts/Constantia-italic.fntdata"/><Relationship Id="rId44" Type="http://schemas.openxmlformats.org/officeDocument/2006/relationships/font" Target="fonts/QuattrocentoSans-bold.fntdata"/><Relationship Id="rId43" Type="http://schemas.openxmlformats.org/officeDocument/2006/relationships/font" Target="fonts/QuattrocentoSans-regular.fntdata"/><Relationship Id="rId46" Type="http://schemas.openxmlformats.org/officeDocument/2006/relationships/font" Target="fonts/QuattrocentoSans-boldItalic.fntdata"/><Relationship Id="rId45" Type="http://schemas.openxmlformats.org/officeDocument/2006/relationships/font" Target="fonts/Quattrocento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GillSans-bold.fntdata"/><Relationship Id="rId47" Type="http://schemas.openxmlformats.org/officeDocument/2006/relationships/font" Target="fonts/GillSans-regular.fntdata"/><Relationship Id="rId4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font" Target="fonts/Constantia-regular.fntdata"/><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rgbClr val="000000"/>
                </a:solidFill>
              </a:rPr>
              <a:t>© Copyright Showeet.com – Free PowerPoint Templates</a:t>
            </a:r>
            <a:endParaRPr/>
          </a:p>
        </p:txBody>
      </p:sp>
      <p:sp>
        <p:nvSpPr>
          <p:cNvPr id="175" name="Google Shape;17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rgbClr val="000000"/>
                </a:solidFill>
              </a:rPr>
              <a:t>© Copyright Showeet.com – Free PowerPoint Templates</a:t>
            </a:r>
            <a:endParaRPr/>
          </a:p>
        </p:txBody>
      </p:sp>
      <p:sp>
        <p:nvSpPr>
          <p:cNvPr id="184" name="Google Shape;18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rgbClr val="000000"/>
                </a:solidFill>
              </a:rPr>
              <a:t>© Copyright Showeet.com – Free PowerPoint Templates</a:t>
            </a:r>
            <a:endParaRPr/>
          </a:p>
        </p:txBody>
      </p:sp>
      <p:sp>
        <p:nvSpPr>
          <p:cNvPr id="367" name="Google Shape;367;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rgbClr val="000000"/>
                </a:solidFill>
              </a:rPr>
              <a:t>© Copyright Showeet.com – Free PowerPoint Templates</a:t>
            </a:r>
            <a:endParaRPr/>
          </a:p>
        </p:txBody>
      </p:sp>
      <p:sp>
        <p:nvSpPr>
          <p:cNvPr id="149" name="Google Shape;14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Image">
  <p:cSld name="Title Slide with Image">
    <p:spTree>
      <p:nvGrpSpPr>
        <p:cNvPr id="16" name="Shape 16"/>
        <p:cNvGrpSpPr/>
        <p:nvPr/>
      </p:nvGrpSpPr>
      <p:grpSpPr>
        <a:xfrm>
          <a:off x="0" y="0"/>
          <a:ext cx="0" cy="0"/>
          <a:chOff x="0" y="0"/>
          <a:chExt cx="0" cy="0"/>
        </a:xfrm>
      </p:grpSpPr>
      <p:pic>
        <p:nvPicPr>
          <p:cNvPr descr="Image result for paper texture" id="17" name="Google Shape;17;p35"/>
          <p:cNvPicPr preferRelativeResize="0"/>
          <p:nvPr/>
        </p:nvPicPr>
        <p:blipFill rotWithShape="1">
          <a:blip r:embed="rId2">
            <a:alphaModFix/>
          </a:blip>
          <a:srcRect b="43750" l="0" r="0" t="0"/>
          <a:stretch/>
        </p:blipFill>
        <p:spPr>
          <a:xfrm>
            <a:off x="0" y="0"/>
            <a:ext cx="12192000" cy="6858000"/>
          </a:xfrm>
          <a:prstGeom prst="rect">
            <a:avLst/>
          </a:prstGeom>
          <a:noFill/>
          <a:ln>
            <a:noFill/>
          </a:ln>
        </p:spPr>
      </p:pic>
      <p:sp>
        <p:nvSpPr>
          <p:cNvPr id="18" name="Google Shape;18;p3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35"/>
          <p:cNvSpPr txBox="1"/>
          <p:nvPr>
            <p:ph idx="11" type="ftr"/>
          </p:nvPr>
        </p:nvSpPr>
        <p:spPr>
          <a:xfrm>
            <a:off x="8382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5"/>
          <p:cNvSpPr txBox="1"/>
          <p:nvPr>
            <p:ph type="title"/>
          </p:nvPr>
        </p:nvSpPr>
        <p:spPr>
          <a:xfrm>
            <a:off x="6717322" y="1863970"/>
            <a:ext cx="4630127" cy="1872028"/>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5"/>
          <p:cNvSpPr txBox="1"/>
          <p:nvPr>
            <p:ph idx="1" type="body"/>
          </p:nvPr>
        </p:nvSpPr>
        <p:spPr>
          <a:xfrm>
            <a:off x="6717322" y="3762986"/>
            <a:ext cx="4630127"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dk1"/>
              </a:buClr>
              <a:buSzPts val="2400"/>
              <a:buNone/>
              <a:defRPr sz="2400">
                <a:solidFill>
                  <a:schemeClr val="dk1"/>
                </a:solidFill>
              </a:defRPr>
            </a:lvl1pPr>
            <a:lvl2pPr indent="-228600" lvl="1" marL="914400" algn="l">
              <a:lnSpc>
                <a:spcPct val="120000"/>
              </a:lnSpc>
              <a:spcBef>
                <a:spcPts val="500"/>
              </a:spcBef>
              <a:spcAft>
                <a:spcPts val="0"/>
              </a:spcAft>
              <a:buClr>
                <a:srgbClr val="888888"/>
              </a:buClr>
              <a:buSzPts val="2000"/>
              <a:buNone/>
              <a:defRPr sz="2000">
                <a:solidFill>
                  <a:srgbClr val="888888"/>
                </a:solidFill>
              </a:defRPr>
            </a:lvl2pPr>
            <a:lvl3pPr indent="-228600" lvl="2" marL="1371600" algn="l">
              <a:lnSpc>
                <a:spcPct val="120000"/>
              </a:lnSpc>
              <a:spcBef>
                <a:spcPts val="500"/>
              </a:spcBef>
              <a:spcAft>
                <a:spcPts val="0"/>
              </a:spcAft>
              <a:buClr>
                <a:srgbClr val="888888"/>
              </a:buClr>
              <a:buSzPts val="1800"/>
              <a:buNone/>
              <a:defRPr sz="1800">
                <a:solidFill>
                  <a:srgbClr val="888888"/>
                </a:solidFill>
              </a:defRPr>
            </a:lvl3pPr>
            <a:lvl4pPr indent="-228600" lvl="3" marL="1828800" algn="l">
              <a:lnSpc>
                <a:spcPct val="120000"/>
              </a:lnSpc>
              <a:spcBef>
                <a:spcPts val="500"/>
              </a:spcBef>
              <a:spcAft>
                <a:spcPts val="0"/>
              </a:spcAft>
              <a:buClr>
                <a:srgbClr val="888888"/>
              </a:buClr>
              <a:buSzPts val="1600"/>
              <a:buNone/>
              <a:defRPr sz="1600">
                <a:solidFill>
                  <a:srgbClr val="888888"/>
                </a:solidFill>
              </a:defRPr>
            </a:lvl4pPr>
            <a:lvl5pPr indent="-228600" lvl="4" marL="2286000" algn="l">
              <a:lnSpc>
                <a:spcPct val="12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2" name="Google Shape;22;p35"/>
          <p:cNvSpPr/>
          <p:nvPr>
            <p:ph idx="2" type="pic"/>
          </p:nvPr>
        </p:nvSpPr>
        <p:spPr>
          <a:xfrm>
            <a:off x="0" y="0"/>
            <a:ext cx="5913439" cy="6857999"/>
          </a:xfrm>
          <a:prstGeom prst="rect">
            <a:avLst/>
          </a:prstGeom>
          <a:solidFill>
            <a:schemeClr val="accent4"/>
          </a:solidFill>
          <a:ln>
            <a:noFill/>
          </a:ln>
        </p:spPr>
      </p:sp>
      <p:cxnSp>
        <p:nvCxnSpPr>
          <p:cNvPr id="23" name="Google Shape;23;p35"/>
          <p:cNvCxnSpPr/>
          <p:nvPr/>
        </p:nvCxnSpPr>
        <p:spPr>
          <a:xfrm>
            <a:off x="6644481" y="3735998"/>
            <a:ext cx="4709319" cy="0"/>
          </a:xfrm>
          <a:prstGeom prst="straightConnector1">
            <a:avLst/>
          </a:prstGeom>
          <a:noFill/>
          <a:ln cap="flat" cmpd="sng" w="38100">
            <a:solidFill>
              <a:schemeClr val="accent4"/>
            </a:solidFill>
            <a:prstDash val="solid"/>
            <a:miter lim="800000"/>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8" name="Shape 88"/>
        <p:cNvGrpSpPr/>
        <p:nvPr/>
      </p:nvGrpSpPr>
      <p:grpSpPr>
        <a:xfrm>
          <a:off x="0" y="0"/>
          <a:ext cx="0" cy="0"/>
          <a:chOff x="0" y="0"/>
          <a:chExt cx="0" cy="0"/>
        </a:xfrm>
      </p:grpSpPr>
      <p:pic>
        <p:nvPicPr>
          <p:cNvPr descr="Image result for paper texture" id="89" name="Google Shape;89;p44"/>
          <p:cNvPicPr preferRelativeResize="0"/>
          <p:nvPr/>
        </p:nvPicPr>
        <p:blipFill rotWithShape="1">
          <a:blip r:embed="rId2">
            <a:alphaModFix/>
          </a:blip>
          <a:srcRect b="43750" l="0" r="0" t="0"/>
          <a:stretch/>
        </p:blipFill>
        <p:spPr>
          <a:xfrm>
            <a:off x="0" y="0"/>
            <a:ext cx="12192000" cy="6858000"/>
          </a:xfrm>
          <a:prstGeom prst="rect">
            <a:avLst/>
          </a:prstGeom>
          <a:noFill/>
          <a:ln>
            <a:noFill/>
          </a:ln>
        </p:spPr>
      </p:pic>
      <p:sp>
        <p:nvSpPr>
          <p:cNvPr id="90" name="Google Shape;90;p4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44"/>
          <p:cNvSpPr txBox="1"/>
          <p:nvPr>
            <p:ph idx="11" type="ftr"/>
          </p:nvPr>
        </p:nvSpPr>
        <p:spPr>
          <a:xfrm>
            <a:off x="8382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44"/>
          <p:cNvSpPr txBox="1"/>
          <p:nvPr>
            <p:ph type="title"/>
          </p:nvPr>
        </p:nvSpPr>
        <p:spPr>
          <a:xfrm>
            <a:off x="6717322" y="1863970"/>
            <a:ext cx="4630127" cy="1872028"/>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44"/>
          <p:cNvSpPr txBox="1"/>
          <p:nvPr>
            <p:ph idx="1" type="body"/>
          </p:nvPr>
        </p:nvSpPr>
        <p:spPr>
          <a:xfrm>
            <a:off x="6717322" y="3762986"/>
            <a:ext cx="4630127"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dk1"/>
              </a:buClr>
              <a:buSzPts val="2400"/>
              <a:buNone/>
              <a:defRPr sz="2400">
                <a:solidFill>
                  <a:schemeClr val="dk1"/>
                </a:solidFill>
              </a:defRPr>
            </a:lvl1pPr>
            <a:lvl2pPr indent="-228600" lvl="1" marL="914400" algn="l">
              <a:lnSpc>
                <a:spcPct val="120000"/>
              </a:lnSpc>
              <a:spcBef>
                <a:spcPts val="500"/>
              </a:spcBef>
              <a:spcAft>
                <a:spcPts val="0"/>
              </a:spcAft>
              <a:buClr>
                <a:srgbClr val="888888"/>
              </a:buClr>
              <a:buSzPts val="2000"/>
              <a:buNone/>
              <a:defRPr sz="2000">
                <a:solidFill>
                  <a:srgbClr val="888888"/>
                </a:solidFill>
              </a:defRPr>
            </a:lvl2pPr>
            <a:lvl3pPr indent="-228600" lvl="2" marL="1371600" algn="l">
              <a:lnSpc>
                <a:spcPct val="120000"/>
              </a:lnSpc>
              <a:spcBef>
                <a:spcPts val="500"/>
              </a:spcBef>
              <a:spcAft>
                <a:spcPts val="0"/>
              </a:spcAft>
              <a:buClr>
                <a:srgbClr val="888888"/>
              </a:buClr>
              <a:buSzPts val="1800"/>
              <a:buNone/>
              <a:defRPr sz="1800">
                <a:solidFill>
                  <a:srgbClr val="888888"/>
                </a:solidFill>
              </a:defRPr>
            </a:lvl3pPr>
            <a:lvl4pPr indent="-228600" lvl="3" marL="1828800" algn="l">
              <a:lnSpc>
                <a:spcPct val="120000"/>
              </a:lnSpc>
              <a:spcBef>
                <a:spcPts val="500"/>
              </a:spcBef>
              <a:spcAft>
                <a:spcPts val="0"/>
              </a:spcAft>
              <a:buClr>
                <a:srgbClr val="888888"/>
              </a:buClr>
              <a:buSzPts val="1600"/>
              <a:buNone/>
              <a:defRPr sz="1600">
                <a:solidFill>
                  <a:srgbClr val="888888"/>
                </a:solidFill>
              </a:defRPr>
            </a:lvl4pPr>
            <a:lvl5pPr indent="-228600" lvl="4" marL="2286000" algn="l">
              <a:lnSpc>
                <a:spcPct val="12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cxnSp>
        <p:nvCxnSpPr>
          <p:cNvPr id="94" name="Google Shape;94;p44"/>
          <p:cNvCxnSpPr/>
          <p:nvPr/>
        </p:nvCxnSpPr>
        <p:spPr>
          <a:xfrm>
            <a:off x="6644481" y="3735998"/>
            <a:ext cx="4709319" cy="0"/>
          </a:xfrm>
          <a:prstGeom prst="straightConnector1">
            <a:avLst/>
          </a:prstGeom>
          <a:noFill/>
          <a:ln cap="flat" cmpd="sng" w="38100">
            <a:solidFill>
              <a:schemeClr val="accent4"/>
            </a:solidFill>
            <a:prstDash val="solid"/>
            <a:miter lim="800000"/>
            <a:headEnd len="sm" w="sm" type="none"/>
            <a:tailEnd len="sm" w="sm" type="none"/>
          </a:ln>
        </p:spPr>
      </p:cxnSp>
      <p:pic>
        <p:nvPicPr>
          <p:cNvPr id="95" name="Google Shape;95;p44"/>
          <p:cNvPicPr preferRelativeResize="0"/>
          <p:nvPr/>
        </p:nvPicPr>
        <p:blipFill rotWithShape="1">
          <a:blip r:embed="rId3">
            <a:alphaModFix/>
          </a:blip>
          <a:srcRect b="0" l="0" r="0" t="0"/>
          <a:stretch/>
        </p:blipFill>
        <p:spPr>
          <a:xfrm>
            <a:off x="0" y="0"/>
            <a:ext cx="5913121" cy="6858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96" name="Shape 96"/>
        <p:cNvGrpSpPr/>
        <p:nvPr/>
      </p:nvGrpSpPr>
      <p:grpSpPr>
        <a:xfrm>
          <a:off x="0" y="0"/>
          <a:ext cx="0" cy="0"/>
          <a:chOff x="0" y="0"/>
          <a:chExt cx="0" cy="0"/>
        </a:xfrm>
      </p:grpSpPr>
      <p:pic>
        <p:nvPicPr>
          <p:cNvPr id="97" name="Google Shape;97;p45"/>
          <p:cNvPicPr preferRelativeResize="0"/>
          <p:nvPr/>
        </p:nvPicPr>
        <p:blipFill rotWithShape="1">
          <a:blip r:embed="rId2">
            <a:alphaModFix/>
          </a:blip>
          <a:srcRect b="0" l="0" r="0" t="0"/>
          <a:stretch/>
        </p:blipFill>
        <p:spPr>
          <a:xfrm>
            <a:off x="0" y="682752"/>
            <a:ext cx="12192000" cy="5492496"/>
          </a:xfrm>
          <a:prstGeom prst="rect">
            <a:avLst/>
          </a:prstGeom>
          <a:noFill/>
          <a:ln>
            <a:noFill/>
          </a:ln>
        </p:spPr>
      </p:pic>
      <p:sp>
        <p:nvSpPr>
          <p:cNvPr id="98" name="Google Shape;98;p45"/>
          <p:cNvSpPr txBox="1"/>
          <p:nvPr>
            <p:ph type="title"/>
          </p:nvPr>
        </p:nvSpPr>
        <p:spPr>
          <a:xfrm>
            <a:off x="6717322" y="2647012"/>
            <a:ext cx="4950937" cy="1872028"/>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45"/>
          <p:cNvSpPr txBox="1"/>
          <p:nvPr>
            <p:ph idx="1" type="body"/>
          </p:nvPr>
        </p:nvSpPr>
        <p:spPr>
          <a:xfrm>
            <a:off x="6717322" y="4546028"/>
            <a:ext cx="4950937"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400"/>
              <a:buNone/>
              <a:defRPr sz="2400">
                <a:solidFill>
                  <a:schemeClr val="lt1"/>
                </a:solidFill>
              </a:defRPr>
            </a:lvl1pPr>
            <a:lvl2pPr indent="-228600" lvl="1" marL="914400" algn="l">
              <a:lnSpc>
                <a:spcPct val="120000"/>
              </a:lnSpc>
              <a:spcBef>
                <a:spcPts val="500"/>
              </a:spcBef>
              <a:spcAft>
                <a:spcPts val="0"/>
              </a:spcAft>
              <a:buClr>
                <a:srgbClr val="888888"/>
              </a:buClr>
              <a:buSzPts val="2000"/>
              <a:buNone/>
              <a:defRPr sz="2000">
                <a:solidFill>
                  <a:srgbClr val="888888"/>
                </a:solidFill>
              </a:defRPr>
            </a:lvl2pPr>
            <a:lvl3pPr indent="-228600" lvl="2" marL="1371600" algn="l">
              <a:lnSpc>
                <a:spcPct val="120000"/>
              </a:lnSpc>
              <a:spcBef>
                <a:spcPts val="500"/>
              </a:spcBef>
              <a:spcAft>
                <a:spcPts val="0"/>
              </a:spcAft>
              <a:buClr>
                <a:srgbClr val="888888"/>
              </a:buClr>
              <a:buSzPts val="1800"/>
              <a:buNone/>
              <a:defRPr sz="1800">
                <a:solidFill>
                  <a:srgbClr val="888888"/>
                </a:solidFill>
              </a:defRPr>
            </a:lvl3pPr>
            <a:lvl4pPr indent="-228600" lvl="3" marL="1828800" algn="l">
              <a:lnSpc>
                <a:spcPct val="120000"/>
              </a:lnSpc>
              <a:spcBef>
                <a:spcPts val="500"/>
              </a:spcBef>
              <a:spcAft>
                <a:spcPts val="0"/>
              </a:spcAft>
              <a:buClr>
                <a:srgbClr val="888888"/>
              </a:buClr>
              <a:buSzPts val="1600"/>
              <a:buNone/>
              <a:defRPr sz="1600">
                <a:solidFill>
                  <a:srgbClr val="888888"/>
                </a:solidFill>
              </a:defRPr>
            </a:lvl4pPr>
            <a:lvl5pPr indent="-228600" lvl="4" marL="2286000" algn="l">
              <a:lnSpc>
                <a:spcPct val="12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cxnSp>
        <p:nvCxnSpPr>
          <p:cNvPr id="100" name="Google Shape;100;p45"/>
          <p:cNvCxnSpPr/>
          <p:nvPr/>
        </p:nvCxnSpPr>
        <p:spPr>
          <a:xfrm>
            <a:off x="6644481" y="4519040"/>
            <a:ext cx="4709319" cy="0"/>
          </a:xfrm>
          <a:prstGeom prst="straightConnector1">
            <a:avLst/>
          </a:prstGeom>
          <a:noFill/>
          <a:ln cap="flat" cmpd="sng" w="38100">
            <a:solidFill>
              <a:schemeClr val="lt1"/>
            </a:solidFill>
            <a:prstDash val="solid"/>
            <a:miter lim="800000"/>
            <a:headEnd len="sm" w="sm" type="none"/>
            <a:tailEnd len="sm" w="sm" type="none"/>
          </a:ln>
        </p:spPr>
      </p:cxnSp>
      <p:sp>
        <p:nvSpPr>
          <p:cNvPr id="101" name="Google Shape;101;p45"/>
          <p:cNvSpPr txBox="1"/>
          <p:nvPr>
            <p:ph idx="12" type="sldNum"/>
          </p:nvPr>
        </p:nvSpPr>
        <p:spPr>
          <a:xfrm>
            <a:off x="11353800" y="6356350"/>
            <a:ext cx="51508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2" name="Shape 102"/>
        <p:cNvGrpSpPr/>
        <p:nvPr/>
      </p:nvGrpSpPr>
      <p:grpSpPr>
        <a:xfrm>
          <a:off x="0" y="0"/>
          <a:ext cx="0" cy="0"/>
          <a:chOff x="0" y="0"/>
          <a:chExt cx="0" cy="0"/>
        </a:xfrm>
      </p:grpSpPr>
      <p:sp>
        <p:nvSpPr>
          <p:cNvPr id="103" name="Google Shape;103;p46"/>
          <p:cNvSpPr txBox="1"/>
          <p:nvPr>
            <p:ph idx="12" type="sldNum"/>
          </p:nvPr>
        </p:nvSpPr>
        <p:spPr>
          <a:xfrm>
            <a:off x="11353800" y="6356350"/>
            <a:ext cx="51508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4" name="Shape 24"/>
        <p:cNvGrpSpPr/>
        <p:nvPr/>
      </p:nvGrpSpPr>
      <p:grpSpPr>
        <a:xfrm>
          <a:off x="0" y="0"/>
          <a:ext cx="0" cy="0"/>
          <a:chOff x="0" y="0"/>
          <a:chExt cx="0" cy="0"/>
        </a:xfrm>
      </p:grpSpPr>
      <p:sp>
        <p:nvSpPr>
          <p:cNvPr id="25" name="Google Shape;25;p36"/>
          <p:cNvSpPr/>
          <p:nvPr/>
        </p:nvSpPr>
        <p:spPr>
          <a:xfrm flipH="1" rot="10800000">
            <a:off x="0" y="0"/>
            <a:ext cx="12192000" cy="133726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 name="Google Shape;26;p36"/>
          <p:cNvSpPr/>
          <p:nvPr/>
        </p:nvSpPr>
        <p:spPr>
          <a:xfrm flipH="1" rot="10800000">
            <a:off x="0" y="1494265"/>
            <a:ext cx="12192000" cy="536373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 name="Google Shape;27;p36"/>
          <p:cNvSpPr txBox="1"/>
          <p:nvPr>
            <p:ph type="title"/>
          </p:nvPr>
        </p:nvSpPr>
        <p:spPr>
          <a:xfrm>
            <a:off x="838200" y="428534"/>
            <a:ext cx="10515600" cy="63719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6"/>
          <p:cNvSpPr txBox="1"/>
          <p:nvPr>
            <p:ph idx="1" type="body"/>
          </p:nvPr>
        </p:nvSpPr>
        <p:spPr>
          <a:xfrm>
            <a:off x="839789" y="1834486"/>
            <a:ext cx="4998304" cy="464160"/>
          </a:xfrm>
          <a:prstGeom prst="rect">
            <a:avLst/>
          </a:prstGeom>
          <a:noFill/>
          <a:ln>
            <a:noFill/>
          </a:ln>
        </p:spPr>
        <p:txBody>
          <a:bodyPr anchorCtr="0" anchor="b" bIns="45700" lIns="91425" spcFirstLastPara="1" rIns="91425" wrap="square" tIns="45700">
            <a:normAutofit/>
          </a:bodyPr>
          <a:lstStyle>
            <a:lvl1pPr indent="-228600" lvl="0" marL="457200" algn="l">
              <a:lnSpc>
                <a:spcPct val="120000"/>
              </a:lnSpc>
              <a:spcBef>
                <a:spcPts val="1000"/>
              </a:spcBef>
              <a:spcAft>
                <a:spcPts val="0"/>
              </a:spcAft>
              <a:buClr>
                <a:schemeClr val="dk1"/>
              </a:buClr>
              <a:buSzPts val="2400"/>
              <a:buNone/>
              <a:defRPr b="1" sz="2400">
                <a:latin typeface="Calibri"/>
                <a:ea typeface="Calibri"/>
                <a:cs typeface="Calibri"/>
                <a:sym typeface="Calibri"/>
              </a:defRPr>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9" name="Google Shape;29;p36"/>
          <p:cNvSpPr txBox="1"/>
          <p:nvPr>
            <p:ph idx="2" type="body"/>
          </p:nvPr>
        </p:nvSpPr>
        <p:spPr>
          <a:xfrm>
            <a:off x="839789" y="2485545"/>
            <a:ext cx="4998304" cy="3857441"/>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1000"/>
              </a:spcBef>
              <a:spcAft>
                <a:spcPts val="0"/>
              </a:spcAft>
              <a:buClr>
                <a:schemeClr val="dk1"/>
              </a:buClr>
              <a:buSzPts val="1600"/>
              <a:buChar char="•"/>
              <a:defRPr sz="1600">
                <a:latin typeface="Calibri"/>
                <a:ea typeface="Calibri"/>
                <a:cs typeface="Calibri"/>
                <a:sym typeface="Calibri"/>
              </a:defRPr>
            </a:lvl1pPr>
            <a:lvl2pPr indent="-317500" lvl="1" marL="914400" algn="l">
              <a:lnSpc>
                <a:spcPct val="120000"/>
              </a:lnSpc>
              <a:spcBef>
                <a:spcPts val="500"/>
              </a:spcBef>
              <a:spcAft>
                <a:spcPts val="0"/>
              </a:spcAft>
              <a:buClr>
                <a:schemeClr val="dk1"/>
              </a:buClr>
              <a:buSzPts val="1400"/>
              <a:buChar char="•"/>
              <a:defRPr sz="1400">
                <a:latin typeface="Calibri"/>
                <a:ea typeface="Calibri"/>
                <a:cs typeface="Calibri"/>
                <a:sym typeface="Calibri"/>
              </a:defRPr>
            </a:lvl2pPr>
            <a:lvl3pPr indent="-304800" lvl="2" marL="1371600" algn="l">
              <a:lnSpc>
                <a:spcPct val="120000"/>
              </a:lnSpc>
              <a:spcBef>
                <a:spcPts val="500"/>
              </a:spcBef>
              <a:spcAft>
                <a:spcPts val="0"/>
              </a:spcAft>
              <a:buClr>
                <a:schemeClr val="dk1"/>
              </a:buClr>
              <a:buSzPts val="1200"/>
              <a:buChar char="•"/>
              <a:defRPr sz="1200">
                <a:latin typeface="Calibri"/>
                <a:ea typeface="Calibri"/>
                <a:cs typeface="Calibri"/>
                <a:sym typeface="Calibri"/>
              </a:defRPr>
            </a:lvl3pPr>
            <a:lvl4pPr indent="-298450" lvl="3" marL="1828800" algn="l">
              <a:lnSpc>
                <a:spcPct val="120000"/>
              </a:lnSpc>
              <a:spcBef>
                <a:spcPts val="500"/>
              </a:spcBef>
              <a:spcAft>
                <a:spcPts val="0"/>
              </a:spcAft>
              <a:buClr>
                <a:schemeClr val="dk1"/>
              </a:buClr>
              <a:buSzPts val="1100"/>
              <a:buChar char="•"/>
              <a:defRPr sz="1100">
                <a:latin typeface="Calibri"/>
                <a:ea typeface="Calibri"/>
                <a:cs typeface="Calibri"/>
                <a:sym typeface="Calibri"/>
              </a:defRPr>
            </a:lvl4pPr>
            <a:lvl5pPr indent="-298450" lvl="4" marL="2286000" algn="l">
              <a:lnSpc>
                <a:spcPct val="120000"/>
              </a:lnSpc>
              <a:spcBef>
                <a:spcPts val="500"/>
              </a:spcBef>
              <a:spcAft>
                <a:spcPts val="0"/>
              </a:spcAft>
              <a:buClr>
                <a:schemeClr val="dk1"/>
              </a:buClr>
              <a:buSzPts val="1100"/>
              <a:buChar char="•"/>
              <a:defRPr sz="11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36"/>
          <p:cNvSpPr txBox="1"/>
          <p:nvPr>
            <p:ph idx="3" type="body"/>
          </p:nvPr>
        </p:nvSpPr>
        <p:spPr>
          <a:xfrm>
            <a:off x="6368980" y="1834486"/>
            <a:ext cx="5022920" cy="464160"/>
          </a:xfrm>
          <a:prstGeom prst="rect">
            <a:avLst/>
          </a:prstGeom>
          <a:noFill/>
          <a:ln>
            <a:noFill/>
          </a:ln>
        </p:spPr>
        <p:txBody>
          <a:bodyPr anchorCtr="0" anchor="b" bIns="45700" lIns="91425" spcFirstLastPara="1" rIns="91425" wrap="square" tIns="45700">
            <a:normAutofit/>
          </a:bodyPr>
          <a:lstStyle>
            <a:lvl1pPr indent="-228600" lvl="0" marL="457200" algn="l">
              <a:lnSpc>
                <a:spcPct val="120000"/>
              </a:lnSpc>
              <a:spcBef>
                <a:spcPts val="1000"/>
              </a:spcBef>
              <a:spcAft>
                <a:spcPts val="0"/>
              </a:spcAft>
              <a:buClr>
                <a:schemeClr val="dk1"/>
              </a:buClr>
              <a:buSzPts val="2400"/>
              <a:buNone/>
              <a:defRPr b="1" sz="2400">
                <a:latin typeface="Calibri"/>
                <a:ea typeface="Calibri"/>
                <a:cs typeface="Calibri"/>
                <a:sym typeface="Calibri"/>
              </a:defRPr>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1" name="Google Shape;31;p36"/>
          <p:cNvSpPr txBox="1"/>
          <p:nvPr>
            <p:ph idx="4" type="body"/>
          </p:nvPr>
        </p:nvSpPr>
        <p:spPr>
          <a:xfrm>
            <a:off x="6368980" y="2485545"/>
            <a:ext cx="5022920" cy="3857441"/>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1000"/>
              </a:spcBef>
              <a:spcAft>
                <a:spcPts val="0"/>
              </a:spcAft>
              <a:buClr>
                <a:schemeClr val="dk1"/>
              </a:buClr>
              <a:buSzPts val="1600"/>
              <a:buChar char="•"/>
              <a:defRPr sz="1600">
                <a:latin typeface="Calibri"/>
                <a:ea typeface="Calibri"/>
                <a:cs typeface="Calibri"/>
                <a:sym typeface="Calibri"/>
              </a:defRPr>
            </a:lvl1pPr>
            <a:lvl2pPr indent="-317500" lvl="1" marL="914400" algn="l">
              <a:lnSpc>
                <a:spcPct val="120000"/>
              </a:lnSpc>
              <a:spcBef>
                <a:spcPts val="500"/>
              </a:spcBef>
              <a:spcAft>
                <a:spcPts val="0"/>
              </a:spcAft>
              <a:buClr>
                <a:schemeClr val="dk1"/>
              </a:buClr>
              <a:buSzPts val="1400"/>
              <a:buChar char="•"/>
              <a:defRPr sz="1400">
                <a:latin typeface="Calibri"/>
                <a:ea typeface="Calibri"/>
                <a:cs typeface="Calibri"/>
                <a:sym typeface="Calibri"/>
              </a:defRPr>
            </a:lvl2pPr>
            <a:lvl3pPr indent="-304800" lvl="2" marL="1371600" algn="l">
              <a:lnSpc>
                <a:spcPct val="120000"/>
              </a:lnSpc>
              <a:spcBef>
                <a:spcPts val="500"/>
              </a:spcBef>
              <a:spcAft>
                <a:spcPts val="0"/>
              </a:spcAft>
              <a:buClr>
                <a:schemeClr val="dk1"/>
              </a:buClr>
              <a:buSzPts val="1200"/>
              <a:buChar char="•"/>
              <a:defRPr sz="1200">
                <a:latin typeface="Calibri"/>
                <a:ea typeface="Calibri"/>
                <a:cs typeface="Calibri"/>
                <a:sym typeface="Calibri"/>
              </a:defRPr>
            </a:lvl3pPr>
            <a:lvl4pPr indent="-298450" lvl="3" marL="1828800" algn="l">
              <a:lnSpc>
                <a:spcPct val="120000"/>
              </a:lnSpc>
              <a:spcBef>
                <a:spcPts val="500"/>
              </a:spcBef>
              <a:spcAft>
                <a:spcPts val="0"/>
              </a:spcAft>
              <a:buClr>
                <a:schemeClr val="dk1"/>
              </a:buClr>
              <a:buSzPts val="1100"/>
              <a:buChar char="•"/>
              <a:defRPr sz="1100">
                <a:latin typeface="Calibri"/>
                <a:ea typeface="Calibri"/>
                <a:cs typeface="Calibri"/>
                <a:sym typeface="Calibri"/>
              </a:defRPr>
            </a:lvl4pPr>
            <a:lvl5pPr indent="-298450" lvl="4" marL="2286000" algn="l">
              <a:lnSpc>
                <a:spcPct val="120000"/>
              </a:lnSpc>
              <a:spcBef>
                <a:spcPts val="500"/>
              </a:spcBef>
              <a:spcAft>
                <a:spcPts val="0"/>
              </a:spcAft>
              <a:buClr>
                <a:schemeClr val="dk1"/>
              </a:buClr>
              <a:buSzPts val="1100"/>
              <a:buChar char="•"/>
              <a:defRPr sz="11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2" name="Google Shape;32;p36"/>
          <p:cNvCxnSpPr/>
          <p:nvPr/>
        </p:nvCxnSpPr>
        <p:spPr>
          <a:xfrm flipH="1" rot="10800000">
            <a:off x="838200" y="2306121"/>
            <a:ext cx="4999843" cy="22428"/>
          </a:xfrm>
          <a:prstGeom prst="straightConnector1">
            <a:avLst/>
          </a:prstGeom>
          <a:noFill/>
          <a:ln cap="flat" cmpd="sng" w="38100">
            <a:solidFill>
              <a:schemeClr val="accent4"/>
            </a:solidFill>
            <a:prstDash val="solid"/>
            <a:miter lim="800000"/>
            <a:headEnd len="sm" w="sm" type="none"/>
            <a:tailEnd len="sm" w="sm" type="none"/>
          </a:ln>
        </p:spPr>
      </p:cxnSp>
      <p:cxnSp>
        <p:nvCxnSpPr>
          <p:cNvPr id="33" name="Google Shape;33;p36"/>
          <p:cNvCxnSpPr/>
          <p:nvPr/>
        </p:nvCxnSpPr>
        <p:spPr>
          <a:xfrm flipH="1" rot="10800000">
            <a:off x="6330830" y="2291170"/>
            <a:ext cx="5021381" cy="22428"/>
          </a:xfrm>
          <a:prstGeom prst="straightConnector1">
            <a:avLst/>
          </a:prstGeom>
          <a:noFill/>
          <a:ln cap="flat" cmpd="sng" w="38100">
            <a:solidFill>
              <a:schemeClr val="accent4"/>
            </a:solidFill>
            <a:prstDash val="solid"/>
            <a:miter lim="800000"/>
            <a:headEnd len="sm" w="sm" type="none"/>
            <a:tailEnd len="sm" w="sm" type="none"/>
          </a:ln>
        </p:spPr>
      </p:cxnSp>
      <p:sp>
        <p:nvSpPr>
          <p:cNvPr id="34" name="Google Shape;34;p36"/>
          <p:cNvSpPr/>
          <p:nvPr/>
        </p:nvSpPr>
        <p:spPr>
          <a:xfrm>
            <a:off x="9356458" y="6366765"/>
            <a:ext cx="1997342" cy="346249"/>
          </a:xfrm>
          <a:prstGeom prst="rect">
            <a:avLst/>
          </a:prstGeom>
          <a:noFill/>
          <a:ln>
            <a:noFill/>
          </a:ln>
        </p:spPr>
        <p:txBody>
          <a:bodyPr anchorCtr="0" anchor="ctr" bIns="19050" lIns="19050" spcFirstLastPara="1" rIns="19050" wrap="square" tIns="19050">
            <a:spAutoFit/>
          </a:bodyPr>
          <a:lstStyle/>
          <a:p>
            <a:pPr indent="0" lvl="0" marL="0" marR="0" rtl="0" algn="l">
              <a:spcBef>
                <a:spcPts val="0"/>
              </a:spcBef>
              <a:spcAft>
                <a:spcPts val="0"/>
              </a:spcAft>
              <a:buNone/>
            </a:pPr>
            <a:r>
              <a:rPr b="1" i="0" lang="en-US" sz="2000" u="none" cap="none" strike="noStrike">
                <a:solidFill>
                  <a:schemeClr val="accent1"/>
                </a:solidFill>
                <a:latin typeface="Calibri"/>
                <a:ea typeface="Calibri"/>
                <a:cs typeface="Calibri"/>
                <a:sym typeface="Calibri"/>
              </a:rPr>
              <a:t>ALPINE</a:t>
            </a:r>
            <a:r>
              <a:rPr b="1" i="0" lang="en-US" sz="2000" u="none" cap="none" strike="noStrike">
                <a:solidFill>
                  <a:schemeClr val="dk1"/>
                </a:solidFill>
                <a:latin typeface="Calibri"/>
                <a:ea typeface="Calibri"/>
                <a:cs typeface="Calibri"/>
                <a:sym typeface="Calibri"/>
              </a:rPr>
              <a:t> SKI HOUSE</a:t>
            </a:r>
            <a:endParaRPr b="1" i="0" sz="2000" u="none" cap="none" strike="noStrike">
              <a:solidFill>
                <a:schemeClr val="dk1"/>
              </a:solidFill>
              <a:latin typeface="Gill Sans"/>
              <a:ea typeface="Gill Sans"/>
              <a:cs typeface="Gill Sans"/>
              <a:sym typeface="Gill Sans"/>
            </a:endParaRPr>
          </a:p>
        </p:txBody>
      </p:sp>
      <p:sp>
        <p:nvSpPr>
          <p:cNvPr id="35" name="Google Shape;35;p36"/>
          <p:cNvSpPr txBox="1"/>
          <p:nvPr>
            <p:ph idx="11" type="ftr"/>
          </p:nvPr>
        </p:nvSpPr>
        <p:spPr>
          <a:xfrm>
            <a:off x="8382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6"/>
          <p:cNvSpPr txBox="1"/>
          <p:nvPr>
            <p:ph idx="12" type="sldNum"/>
          </p:nvPr>
        </p:nvSpPr>
        <p:spPr>
          <a:xfrm>
            <a:off x="11353800" y="6356350"/>
            <a:ext cx="51508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37" name="Shape 37"/>
        <p:cNvGrpSpPr/>
        <p:nvPr/>
      </p:nvGrpSpPr>
      <p:grpSpPr>
        <a:xfrm>
          <a:off x="0" y="0"/>
          <a:ext cx="0" cy="0"/>
          <a:chOff x="0" y="0"/>
          <a:chExt cx="0" cy="0"/>
        </a:xfrm>
      </p:grpSpPr>
      <p:sp>
        <p:nvSpPr>
          <p:cNvPr id="38" name="Google Shape;38;p37"/>
          <p:cNvSpPr/>
          <p:nvPr/>
        </p:nvSpPr>
        <p:spPr>
          <a:xfrm>
            <a:off x="0" y="0"/>
            <a:ext cx="5149516"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37"/>
          <p:cNvSpPr txBox="1"/>
          <p:nvPr>
            <p:ph type="title"/>
          </p:nvPr>
        </p:nvSpPr>
        <p:spPr>
          <a:xfrm>
            <a:off x="608639" y="457200"/>
            <a:ext cx="3932237" cy="1600200"/>
          </a:xfrm>
          <a:prstGeom prst="rect">
            <a:avLst/>
          </a:prstGeom>
          <a:noFill/>
          <a:ln>
            <a:noFill/>
          </a:ln>
        </p:spPr>
        <p:txBody>
          <a:bodyPr anchorCtr="0" anchor="b" bIns="45700" lIns="0" spcFirstLastPara="1" rIns="0" wrap="square" tIns="45700">
            <a:normAutofit/>
          </a:bodyPr>
          <a:lstStyle>
            <a:lvl1pPr lvl="0" algn="l">
              <a:lnSpc>
                <a:spcPct val="90000"/>
              </a:lnSpc>
              <a:spcBef>
                <a:spcPts val="0"/>
              </a:spcBef>
              <a:spcAft>
                <a:spcPts val="0"/>
              </a:spcAft>
              <a:buClr>
                <a:schemeClr val="dk1"/>
              </a:buClr>
              <a:buSzPts val="3600"/>
              <a:buFont typeface="Calibri"/>
              <a:buNone/>
              <a:defRPr b="1" sz="3600" cap="none">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37"/>
          <p:cNvSpPr txBox="1"/>
          <p:nvPr>
            <p:ph idx="1" type="body"/>
          </p:nvPr>
        </p:nvSpPr>
        <p:spPr>
          <a:xfrm>
            <a:off x="608639" y="2406770"/>
            <a:ext cx="3932237" cy="3660626"/>
          </a:xfrm>
          <a:prstGeom prst="rect">
            <a:avLst/>
          </a:prstGeom>
          <a:noFill/>
          <a:ln>
            <a:noFill/>
          </a:ln>
        </p:spPr>
        <p:txBody>
          <a:bodyPr anchorCtr="0" anchor="t" bIns="45700" lIns="0" spcFirstLastPara="1" rIns="0" wrap="square" tIns="45700">
            <a:normAutofit/>
          </a:bodyPr>
          <a:lstStyle>
            <a:lvl1pPr indent="-228600" lvl="0" marL="457200" algn="just">
              <a:lnSpc>
                <a:spcPct val="100000"/>
              </a:lnSpc>
              <a:spcBef>
                <a:spcPts val="2400"/>
              </a:spcBef>
              <a:spcAft>
                <a:spcPts val="0"/>
              </a:spcAft>
              <a:buClr>
                <a:schemeClr val="dk1"/>
              </a:buClr>
              <a:buSzPts val="1600"/>
              <a:buNone/>
              <a:defRPr sz="1600">
                <a:latin typeface="Calibri"/>
                <a:ea typeface="Calibri"/>
                <a:cs typeface="Calibri"/>
                <a:sym typeface="Calibri"/>
              </a:defRPr>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cxnSp>
        <p:nvCxnSpPr>
          <p:cNvPr id="41" name="Google Shape;41;p37"/>
          <p:cNvCxnSpPr/>
          <p:nvPr/>
        </p:nvCxnSpPr>
        <p:spPr>
          <a:xfrm>
            <a:off x="608639" y="2160274"/>
            <a:ext cx="3932237" cy="0"/>
          </a:xfrm>
          <a:prstGeom prst="straightConnector1">
            <a:avLst/>
          </a:prstGeom>
          <a:noFill/>
          <a:ln cap="flat" cmpd="sng" w="38100">
            <a:solidFill>
              <a:schemeClr val="accent4"/>
            </a:solidFill>
            <a:prstDash val="solid"/>
            <a:miter lim="800000"/>
            <a:headEnd len="sm" w="sm" type="none"/>
            <a:tailEnd len="sm" w="sm" type="none"/>
          </a:ln>
        </p:spPr>
      </p:cxnSp>
      <p:sp>
        <p:nvSpPr>
          <p:cNvPr id="42" name="Google Shape;42;p37"/>
          <p:cNvSpPr txBox="1"/>
          <p:nvPr>
            <p:ph idx="12" type="sldNum"/>
          </p:nvPr>
        </p:nvSpPr>
        <p:spPr>
          <a:xfrm>
            <a:off x="9125680" y="6356350"/>
            <a:ext cx="27432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800" u="none" cap="none" strike="noStrike">
                <a:solidFill>
                  <a:schemeClr val="dk1"/>
                </a:solidFill>
                <a:latin typeface="Calibri"/>
                <a:ea typeface="Calibri"/>
                <a:cs typeface="Calibri"/>
                <a:sym typeface="Calibri"/>
              </a:defRPr>
            </a:lvl1pPr>
            <a:lvl2pPr indent="0" lvl="1" marL="0" algn="r">
              <a:spcBef>
                <a:spcPts val="0"/>
              </a:spcBef>
              <a:buNone/>
              <a:defRPr b="0" i="0" sz="1800" u="none" cap="none" strike="noStrike">
                <a:solidFill>
                  <a:schemeClr val="dk1"/>
                </a:solidFill>
                <a:latin typeface="Calibri"/>
                <a:ea typeface="Calibri"/>
                <a:cs typeface="Calibri"/>
                <a:sym typeface="Calibri"/>
              </a:defRPr>
            </a:lvl2pPr>
            <a:lvl3pPr indent="0" lvl="2" marL="0" algn="r">
              <a:spcBef>
                <a:spcPts val="0"/>
              </a:spcBef>
              <a:buNone/>
              <a:defRPr b="0" i="0" sz="1800" u="none" cap="none" strike="noStrike">
                <a:solidFill>
                  <a:schemeClr val="dk1"/>
                </a:solidFill>
                <a:latin typeface="Calibri"/>
                <a:ea typeface="Calibri"/>
                <a:cs typeface="Calibri"/>
                <a:sym typeface="Calibri"/>
              </a:defRPr>
            </a:lvl3pPr>
            <a:lvl4pPr indent="0" lvl="3" marL="0" algn="r">
              <a:spcBef>
                <a:spcPts val="0"/>
              </a:spcBef>
              <a:buNone/>
              <a:defRPr b="0" i="0" sz="1800" u="none" cap="none" strike="noStrike">
                <a:solidFill>
                  <a:schemeClr val="dk1"/>
                </a:solidFill>
                <a:latin typeface="Calibri"/>
                <a:ea typeface="Calibri"/>
                <a:cs typeface="Calibri"/>
                <a:sym typeface="Calibri"/>
              </a:defRPr>
            </a:lvl4pPr>
            <a:lvl5pPr indent="0" lvl="4" marL="0" algn="r">
              <a:spcBef>
                <a:spcPts val="0"/>
              </a:spcBef>
              <a:buNone/>
              <a:defRPr b="0" i="0" sz="1800" u="none" cap="none" strike="noStrike">
                <a:solidFill>
                  <a:schemeClr val="dk1"/>
                </a:solidFill>
                <a:latin typeface="Calibri"/>
                <a:ea typeface="Calibri"/>
                <a:cs typeface="Calibri"/>
                <a:sym typeface="Calibri"/>
              </a:defRPr>
            </a:lvl5pPr>
            <a:lvl6pPr indent="0" lvl="5" marL="0" algn="r">
              <a:spcBef>
                <a:spcPts val="0"/>
              </a:spcBef>
              <a:buNone/>
              <a:defRPr b="0" i="0" sz="1800" u="none" cap="none" strike="noStrike">
                <a:solidFill>
                  <a:schemeClr val="dk1"/>
                </a:solidFill>
                <a:latin typeface="Calibri"/>
                <a:ea typeface="Calibri"/>
                <a:cs typeface="Calibri"/>
                <a:sym typeface="Calibri"/>
              </a:defRPr>
            </a:lvl6pPr>
            <a:lvl7pPr indent="0" lvl="6" marL="0" algn="r">
              <a:spcBef>
                <a:spcPts val="0"/>
              </a:spcBef>
              <a:buNone/>
              <a:defRPr b="0" i="0" sz="1800" u="none" cap="none" strike="noStrike">
                <a:solidFill>
                  <a:schemeClr val="dk1"/>
                </a:solidFill>
                <a:latin typeface="Calibri"/>
                <a:ea typeface="Calibri"/>
                <a:cs typeface="Calibri"/>
                <a:sym typeface="Calibri"/>
              </a:defRPr>
            </a:lvl7pPr>
            <a:lvl8pPr indent="0" lvl="7" marL="0" algn="r">
              <a:spcBef>
                <a:spcPts val="0"/>
              </a:spcBef>
              <a:buNone/>
              <a:defRPr b="0" i="0" sz="1800" u="none" cap="none" strike="noStrike">
                <a:solidFill>
                  <a:schemeClr val="dk1"/>
                </a:solidFill>
                <a:latin typeface="Calibri"/>
                <a:ea typeface="Calibri"/>
                <a:cs typeface="Calibri"/>
                <a:sym typeface="Calibri"/>
              </a:defRPr>
            </a:lvl8pPr>
            <a:lvl9pPr indent="0" lvl="8" marL="0" algn="r">
              <a:spcBef>
                <a:spcPts val="0"/>
              </a:spcBef>
              <a:buNone/>
              <a:defRPr b="0" i="0" sz="18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3" name="Google Shape;43;p37"/>
          <p:cNvSpPr/>
          <p:nvPr>
            <p:ph idx="2" type="pic"/>
          </p:nvPr>
        </p:nvSpPr>
        <p:spPr>
          <a:xfrm>
            <a:off x="5758155" y="457200"/>
            <a:ext cx="5979492" cy="5913566"/>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4" name="Shape 44"/>
        <p:cNvGrpSpPr/>
        <p:nvPr/>
      </p:nvGrpSpPr>
      <p:grpSpPr>
        <a:xfrm>
          <a:off x="0" y="0"/>
          <a:ext cx="0" cy="0"/>
          <a:chOff x="0" y="0"/>
          <a:chExt cx="0" cy="0"/>
        </a:xfrm>
      </p:grpSpPr>
      <p:sp>
        <p:nvSpPr>
          <p:cNvPr id="45" name="Google Shape;45;p38"/>
          <p:cNvSpPr/>
          <p:nvPr/>
        </p:nvSpPr>
        <p:spPr>
          <a:xfrm flipH="1" rot="10800000">
            <a:off x="0" y="0"/>
            <a:ext cx="12192000" cy="133726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38"/>
          <p:cNvSpPr/>
          <p:nvPr/>
        </p:nvSpPr>
        <p:spPr>
          <a:xfrm flipH="1" rot="10800000">
            <a:off x="0" y="1494264"/>
            <a:ext cx="12192000" cy="536373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38"/>
          <p:cNvSpPr txBox="1"/>
          <p:nvPr>
            <p:ph type="title"/>
          </p:nvPr>
        </p:nvSpPr>
        <p:spPr>
          <a:xfrm>
            <a:off x="838200" y="428534"/>
            <a:ext cx="10515600" cy="63719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38"/>
          <p:cNvSpPr/>
          <p:nvPr/>
        </p:nvSpPr>
        <p:spPr>
          <a:xfrm>
            <a:off x="9356458" y="6366765"/>
            <a:ext cx="1997342" cy="346249"/>
          </a:xfrm>
          <a:prstGeom prst="rect">
            <a:avLst/>
          </a:prstGeom>
          <a:noFill/>
          <a:ln>
            <a:noFill/>
          </a:ln>
        </p:spPr>
        <p:txBody>
          <a:bodyPr anchorCtr="0" anchor="ctr" bIns="19050" lIns="19050" spcFirstLastPara="1" rIns="19050" wrap="square" tIns="19050">
            <a:spAutoFit/>
          </a:bodyPr>
          <a:lstStyle/>
          <a:p>
            <a:pPr indent="0" lvl="0" marL="0" marR="0" rtl="0" algn="l">
              <a:spcBef>
                <a:spcPts val="0"/>
              </a:spcBef>
              <a:spcAft>
                <a:spcPts val="0"/>
              </a:spcAft>
              <a:buNone/>
            </a:pPr>
            <a:r>
              <a:rPr b="1" i="0" lang="en-US" sz="2000" u="none" cap="none" strike="noStrike">
                <a:solidFill>
                  <a:schemeClr val="accent1"/>
                </a:solidFill>
                <a:latin typeface="Calibri"/>
                <a:ea typeface="Calibri"/>
                <a:cs typeface="Calibri"/>
                <a:sym typeface="Calibri"/>
              </a:rPr>
              <a:t>ALPINE</a:t>
            </a:r>
            <a:r>
              <a:rPr b="1" i="0" lang="en-US" sz="2000" u="none" cap="none" strike="noStrike">
                <a:solidFill>
                  <a:schemeClr val="dk1"/>
                </a:solidFill>
                <a:latin typeface="Calibri"/>
                <a:ea typeface="Calibri"/>
                <a:cs typeface="Calibri"/>
                <a:sym typeface="Calibri"/>
              </a:rPr>
              <a:t> SKI HOUSE</a:t>
            </a:r>
            <a:endParaRPr b="1" i="0" sz="2000" u="none" cap="none" strike="noStrike">
              <a:solidFill>
                <a:schemeClr val="dk1"/>
              </a:solidFill>
              <a:latin typeface="Gill Sans"/>
              <a:ea typeface="Gill Sans"/>
              <a:cs typeface="Gill Sans"/>
              <a:sym typeface="Gill Sans"/>
            </a:endParaRPr>
          </a:p>
        </p:txBody>
      </p:sp>
      <p:sp>
        <p:nvSpPr>
          <p:cNvPr id="49" name="Google Shape;49;p38"/>
          <p:cNvSpPr txBox="1"/>
          <p:nvPr>
            <p:ph idx="11" type="ftr"/>
          </p:nvPr>
        </p:nvSpPr>
        <p:spPr>
          <a:xfrm>
            <a:off x="8382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8"/>
          <p:cNvSpPr txBox="1"/>
          <p:nvPr>
            <p:ph idx="12" type="sldNum"/>
          </p:nvPr>
        </p:nvSpPr>
        <p:spPr>
          <a:xfrm>
            <a:off x="11353800" y="6356350"/>
            <a:ext cx="51508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1" name="Shape 51"/>
        <p:cNvGrpSpPr/>
        <p:nvPr/>
      </p:nvGrpSpPr>
      <p:grpSpPr>
        <a:xfrm>
          <a:off x="0" y="0"/>
          <a:ext cx="0" cy="0"/>
          <a:chOff x="0" y="0"/>
          <a:chExt cx="0" cy="0"/>
        </a:xfrm>
      </p:grpSpPr>
      <p:sp>
        <p:nvSpPr>
          <p:cNvPr id="52" name="Google Shape;52;p39"/>
          <p:cNvSpPr/>
          <p:nvPr/>
        </p:nvSpPr>
        <p:spPr>
          <a:xfrm flipH="1" rot="10800000">
            <a:off x="0" y="0"/>
            <a:ext cx="12192000" cy="133726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39"/>
          <p:cNvSpPr/>
          <p:nvPr/>
        </p:nvSpPr>
        <p:spPr>
          <a:xfrm flipH="1" rot="10800000">
            <a:off x="0" y="1494264"/>
            <a:ext cx="12192000" cy="536373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39"/>
          <p:cNvSpPr txBox="1"/>
          <p:nvPr>
            <p:ph type="title"/>
          </p:nvPr>
        </p:nvSpPr>
        <p:spPr>
          <a:xfrm>
            <a:off x="838200" y="428534"/>
            <a:ext cx="10515600" cy="63719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9"/>
          <p:cNvSpPr/>
          <p:nvPr/>
        </p:nvSpPr>
        <p:spPr>
          <a:xfrm>
            <a:off x="9356458" y="6366765"/>
            <a:ext cx="1997342" cy="346249"/>
          </a:xfrm>
          <a:prstGeom prst="rect">
            <a:avLst/>
          </a:prstGeom>
          <a:noFill/>
          <a:ln>
            <a:noFill/>
          </a:ln>
        </p:spPr>
        <p:txBody>
          <a:bodyPr anchorCtr="0" anchor="ctr" bIns="19050" lIns="19050" spcFirstLastPara="1" rIns="19050" wrap="square" tIns="19050">
            <a:spAutoFit/>
          </a:bodyPr>
          <a:lstStyle/>
          <a:p>
            <a:pPr indent="0" lvl="0" marL="0" marR="0" rtl="0" algn="l">
              <a:spcBef>
                <a:spcPts val="0"/>
              </a:spcBef>
              <a:spcAft>
                <a:spcPts val="0"/>
              </a:spcAft>
              <a:buNone/>
            </a:pPr>
            <a:r>
              <a:rPr b="1" i="0" lang="en-US" sz="2000" u="none" cap="none" strike="noStrike">
                <a:solidFill>
                  <a:schemeClr val="accent1"/>
                </a:solidFill>
                <a:latin typeface="Calibri"/>
                <a:ea typeface="Calibri"/>
                <a:cs typeface="Calibri"/>
                <a:sym typeface="Calibri"/>
              </a:rPr>
              <a:t>ALPINE</a:t>
            </a:r>
            <a:r>
              <a:rPr b="1" i="0" lang="en-US" sz="2000" u="none" cap="none" strike="noStrike">
                <a:solidFill>
                  <a:schemeClr val="dk1"/>
                </a:solidFill>
                <a:latin typeface="Calibri"/>
                <a:ea typeface="Calibri"/>
                <a:cs typeface="Calibri"/>
                <a:sym typeface="Calibri"/>
              </a:rPr>
              <a:t> SKI HOUSE</a:t>
            </a:r>
            <a:endParaRPr b="1" i="0" sz="2000" u="none" cap="none" strike="noStrike">
              <a:solidFill>
                <a:schemeClr val="dk1"/>
              </a:solidFill>
              <a:latin typeface="Gill Sans"/>
              <a:ea typeface="Gill Sans"/>
              <a:cs typeface="Gill Sans"/>
              <a:sym typeface="Gill Sans"/>
            </a:endParaRPr>
          </a:p>
        </p:txBody>
      </p:sp>
      <p:sp>
        <p:nvSpPr>
          <p:cNvPr id="56" name="Google Shape;56;p39"/>
          <p:cNvSpPr txBox="1"/>
          <p:nvPr>
            <p:ph idx="11" type="ftr"/>
          </p:nvPr>
        </p:nvSpPr>
        <p:spPr>
          <a:xfrm>
            <a:off x="8382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9"/>
          <p:cNvSpPr txBox="1"/>
          <p:nvPr>
            <p:ph idx="12" type="sldNum"/>
          </p:nvPr>
        </p:nvSpPr>
        <p:spPr>
          <a:xfrm>
            <a:off x="11353800" y="6356350"/>
            <a:ext cx="51508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8" name="Google Shape;58;p39"/>
          <p:cNvSpPr txBox="1"/>
          <p:nvPr>
            <p:ph idx="1" type="body"/>
          </p:nvPr>
        </p:nvSpPr>
        <p:spPr>
          <a:xfrm>
            <a:off x="838200" y="1825625"/>
            <a:ext cx="4984820" cy="4530724"/>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39"/>
          <p:cNvSpPr txBox="1"/>
          <p:nvPr>
            <p:ph idx="2" type="body"/>
          </p:nvPr>
        </p:nvSpPr>
        <p:spPr>
          <a:xfrm>
            <a:off x="6368978" y="1825625"/>
            <a:ext cx="4984821" cy="454114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0" name="Shape 60"/>
        <p:cNvGrpSpPr/>
        <p:nvPr/>
      </p:nvGrpSpPr>
      <p:grpSpPr>
        <a:xfrm>
          <a:off x="0" y="0"/>
          <a:ext cx="0" cy="0"/>
          <a:chOff x="0" y="0"/>
          <a:chExt cx="0" cy="0"/>
        </a:xfrm>
      </p:grpSpPr>
      <p:sp>
        <p:nvSpPr>
          <p:cNvPr id="61" name="Google Shape;61;p40"/>
          <p:cNvSpPr/>
          <p:nvPr/>
        </p:nvSpPr>
        <p:spPr>
          <a:xfrm flipH="1" rot="10800000">
            <a:off x="0" y="0"/>
            <a:ext cx="12192000" cy="133726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2" name="Google Shape;62;p40"/>
          <p:cNvSpPr/>
          <p:nvPr/>
        </p:nvSpPr>
        <p:spPr>
          <a:xfrm flipH="1" rot="10800000">
            <a:off x="0" y="1494264"/>
            <a:ext cx="12192000" cy="536373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 name="Google Shape;63;p40"/>
          <p:cNvSpPr txBox="1"/>
          <p:nvPr>
            <p:ph type="title"/>
          </p:nvPr>
        </p:nvSpPr>
        <p:spPr>
          <a:xfrm>
            <a:off x="838200" y="428534"/>
            <a:ext cx="10515600" cy="63719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40"/>
          <p:cNvSpPr txBox="1"/>
          <p:nvPr>
            <p:ph idx="1" type="body"/>
          </p:nvPr>
        </p:nvSpPr>
        <p:spPr>
          <a:xfrm>
            <a:off x="838200" y="1922798"/>
            <a:ext cx="10515600" cy="4254165"/>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1000"/>
              </a:spcBef>
              <a:spcAft>
                <a:spcPts val="0"/>
              </a:spcAft>
              <a:buClr>
                <a:schemeClr val="dk1"/>
              </a:buClr>
              <a:buSzPts val="1600"/>
              <a:buChar char="•"/>
              <a:defRPr sz="1600">
                <a:latin typeface="Calibri"/>
                <a:ea typeface="Calibri"/>
                <a:cs typeface="Calibri"/>
                <a:sym typeface="Calibri"/>
              </a:defRPr>
            </a:lvl1pPr>
            <a:lvl2pPr indent="-317500" lvl="1" marL="914400" algn="l">
              <a:lnSpc>
                <a:spcPct val="120000"/>
              </a:lnSpc>
              <a:spcBef>
                <a:spcPts val="500"/>
              </a:spcBef>
              <a:spcAft>
                <a:spcPts val="0"/>
              </a:spcAft>
              <a:buClr>
                <a:schemeClr val="dk1"/>
              </a:buClr>
              <a:buSzPts val="1400"/>
              <a:buChar char="•"/>
              <a:defRPr sz="1400">
                <a:latin typeface="Calibri"/>
                <a:ea typeface="Calibri"/>
                <a:cs typeface="Calibri"/>
                <a:sym typeface="Calibri"/>
              </a:defRPr>
            </a:lvl2pPr>
            <a:lvl3pPr indent="-304800" lvl="2" marL="1371600" algn="l">
              <a:lnSpc>
                <a:spcPct val="120000"/>
              </a:lnSpc>
              <a:spcBef>
                <a:spcPts val="500"/>
              </a:spcBef>
              <a:spcAft>
                <a:spcPts val="0"/>
              </a:spcAft>
              <a:buClr>
                <a:schemeClr val="dk1"/>
              </a:buClr>
              <a:buSzPts val="1200"/>
              <a:buChar char="•"/>
              <a:defRPr sz="1200">
                <a:latin typeface="Calibri"/>
                <a:ea typeface="Calibri"/>
                <a:cs typeface="Calibri"/>
                <a:sym typeface="Calibri"/>
              </a:defRPr>
            </a:lvl3pPr>
            <a:lvl4pPr indent="-298450" lvl="3" marL="1828800" algn="l">
              <a:lnSpc>
                <a:spcPct val="120000"/>
              </a:lnSpc>
              <a:spcBef>
                <a:spcPts val="500"/>
              </a:spcBef>
              <a:spcAft>
                <a:spcPts val="0"/>
              </a:spcAft>
              <a:buClr>
                <a:schemeClr val="dk1"/>
              </a:buClr>
              <a:buSzPts val="1100"/>
              <a:buChar char="•"/>
              <a:defRPr sz="1100">
                <a:latin typeface="Calibri"/>
                <a:ea typeface="Calibri"/>
                <a:cs typeface="Calibri"/>
                <a:sym typeface="Calibri"/>
              </a:defRPr>
            </a:lvl4pPr>
            <a:lvl5pPr indent="-298450" lvl="4" marL="2286000" algn="l">
              <a:lnSpc>
                <a:spcPct val="120000"/>
              </a:lnSpc>
              <a:spcBef>
                <a:spcPts val="500"/>
              </a:spcBef>
              <a:spcAft>
                <a:spcPts val="0"/>
              </a:spcAft>
              <a:buClr>
                <a:schemeClr val="dk1"/>
              </a:buClr>
              <a:buSzPts val="1100"/>
              <a:buChar char="•"/>
              <a:defRPr sz="11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40"/>
          <p:cNvSpPr txBox="1"/>
          <p:nvPr>
            <p:ph idx="11" type="ftr"/>
          </p:nvPr>
        </p:nvSpPr>
        <p:spPr>
          <a:xfrm>
            <a:off x="8382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0"/>
          <p:cNvSpPr/>
          <p:nvPr/>
        </p:nvSpPr>
        <p:spPr>
          <a:xfrm>
            <a:off x="9356458" y="6366765"/>
            <a:ext cx="1997342" cy="346249"/>
          </a:xfrm>
          <a:prstGeom prst="rect">
            <a:avLst/>
          </a:prstGeom>
          <a:noFill/>
          <a:ln>
            <a:noFill/>
          </a:ln>
        </p:spPr>
        <p:txBody>
          <a:bodyPr anchorCtr="0" anchor="ctr" bIns="19050" lIns="19050" spcFirstLastPara="1" rIns="19050" wrap="square" tIns="19050">
            <a:spAutoFit/>
          </a:bodyPr>
          <a:lstStyle/>
          <a:p>
            <a:pPr indent="0" lvl="0" marL="0" marR="0" rtl="0" algn="l">
              <a:spcBef>
                <a:spcPts val="0"/>
              </a:spcBef>
              <a:spcAft>
                <a:spcPts val="0"/>
              </a:spcAft>
              <a:buNone/>
            </a:pPr>
            <a:r>
              <a:rPr b="1" i="0" lang="en-US" sz="2000" u="none" cap="none" strike="noStrike">
                <a:solidFill>
                  <a:schemeClr val="accent1"/>
                </a:solidFill>
                <a:latin typeface="Calibri"/>
                <a:ea typeface="Calibri"/>
                <a:cs typeface="Calibri"/>
                <a:sym typeface="Calibri"/>
              </a:rPr>
              <a:t>ALPINE</a:t>
            </a:r>
            <a:r>
              <a:rPr b="1" i="0" lang="en-US" sz="2000" u="none" cap="none" strike="noStrike">
                <a:solidFill>
                  <a:schemeClr val="dk1"/>
                </a:solidFill>
                <a:latin typeface="Calibri"/>
                <a:ea typeface="Calibri"/>
                <a:cs typeface="Calibri"/>
                <a:sym typeface="Calibri"/>
              </a:rPr>
              <a:t> SKI HOUSE</a:t>
            </a:r>
            <a:endParaRPr b="1" i="0" sz="2000" u="none" cap="none" strike="noStrike">
              <a:solidFill>
                <a:schemeClr val="dk1"/>
              </a:solidFill>
              <a:latin typeface="Gill Sans"/>
              <a:ea typeface="Gill Sans"/>
              <a:cs typeface="Gill Sans"/>
              <a:sym typeface="Gill Sans"/>
            </a:endParaRPr>
          </a:p>
        </p:txBody>
      </p:sp>
      <p:sp>
        <p:nvSpPr>
          <p:cNvPr id="67" name="Google Shape;67;p40"/>
          <p:cNvSpPr txBox="1"/>
          <p:nvPr>
            <p:ph idx="12" type="sldNum"/>
          </p:nvPr>
        </p:nvSpPr>
        <p:spPr>
          <a:xfrm>
            <a:off x="11353800" y="6356350"/>
            <a:ext cx="51508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with Image">
  <p:cSld name="Divider Slide with Image">
    <p:spTree>
      <p:nvGrpSpPr>
        <p:cNvPr id="68" name="Shape 68"/>
        <p:cNvGrpSpPr/>
        <p:nvPr/>
      </p:nvGrpSpPr>
      <p:grpSpPr>
        <a:xfrm>
          <a:off x="0" y="0"/>
          <a:ext cx="0" cy="0"/>
          <a:chOff x="0" y="0"/>
          <a:chExt cx="0" cy="0"/>
        </a:xfrm>
      </p:grpSpPr>
      <p:sp>
        <p:nvSpPr>
          <p:cNvPr id="69" name="Google Shape;69;p41"/>
          <p:cNvSpPr/>
          <p:nvPr>
            <p:ph idx="2" type="pic"/>
          </p:nvPr>
        </p:nvSpPr>
        <p:spPr>
          <a:xfrm>
            <a:off x="0" y="681529"/>
            <a:ext cx="12192000" cy="5494941"/>
          </a:xfrm>
          <a:prstGeom prst="rect">
            <a:avLst/>
          </a:prstGeom>
          <a:solidFill>
            <a:schemeClr val="accent4"/>
          </a:solidFill>
          <a:ln>
            <a:noFill/>
          </a:ln>
        </p:spPr>
      </p:sp>
      <p:sp>
        <p:nvSpPr>
          <p:cNvPr id="70" name="Google Shape;70;p41"/>
          <p:cNvSpPr txBox="1"/>
          <p:nvPr>
            <p:ph type="title"/>
          </p:nvPr>
        </p:nvSpPr>
        <p:spPr>
          <a:xfrm>
            <a:off x="6717322" y="2647012"/>
            <a:ext cx="4950937" cy="1872028"/>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41"/>
          <p:cNvSpPr txBox="1"/>
          <p:nvPr>
            <p:ph idx="1" type="body"/>
          </p:nvPr>
        </p:nvSpPr>
        <p:spPr>
          <a:xfrm>
            <a:off x="6717322" y="4546028"/>
            <a:ext cx="4950937"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400"/>
              <a:buNone/>
              <a:defRPr sz="2400">
                <a:solidFill>
                  <a:schemeClr val="lt1"/>
                </a:solidFill>
              </a:defRPr>
            </a:lvl1pPr>
            <a:lvl2pPr indent="-228600" lvl="1" marL="914400" algn="l">
              <a:lnSpc>
                <a:spcPct val="120000"/>
              </a:lnSpc>
              <a:spcBef>
                <a:spcPts val="500"/>
              </a:spcBef>
              <a:spcAft>
                <a:spcPts val="0"/>
              </a:spcAft>
              <a:buClr>
                <a:srgbClr val="888888"/>
              </a:buClr>
              <a:buSzPts val="2000"/>
              <a:buNone/>
              <a:defRPr sz="2000">
                <a:solidFill>
                  <a:srgbClr val="888888"/>
                </a:solidFill>
              </a:defRPr>
            </a:lvl2pPr>
            <a:lvl3pPr indent="-228600" lvl="2" marL="1371600" algn="l">
              <a:lnSpc>
                <a:spcPct val="120000"/>
              </a:lnSpc>
              <a:spcBef>
                <a:spcPts val="500"/>
              </a:spcBef>
              <a:spcAft>
                <a:spcPts val="0"/>
              </a:spcAft>
              <a:buClr>
                <a:srgbClr val="888888"/>
              </a:buClr>
              <a:buSzPts val="1800"/>
              <a:buNone/>
              <a:defRPr sz="1800">
                <a:solidFill>
                  <a:srgbClr val="888888"/>
                </a:solidFill>
              </a:defRPr>
            </a:lvl3pPr>
            <a:lvl4pPr indent="-228600" lvl="3" marL="1828800" algn="l">
              <a:lnSpc>
                <a:spcPct val="120000"/>
              </a:lnSpc>
              <a:spcBef>
                <a:spcPts val="500"/>
              </a:spcBef>
              <a:spcAft>
                <a:spcPts val="0"/>
              </a:spcAft>
              <a:buClr>
                <a:srgbClr val="888888"/>
              </a:buClr>
              <a:buSzPts val="1600"/>
              <a:buNone/>
              <a:defRPr sz="1600">
                <a:solidFill>
                  <a:srgbClr val="888888"/>
                </a:solidFill>
              </a:defRPr>
            </a:lvl4pPr>
            <a:lvl5pPr indent="-228600" lvl="4" marL="2286000" algn="l">
              <a:lnSpc>
                <a:spcPct val="12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cxnSp>
        <p:nvCxnSpPr>
          <p:cNvPr id="72" name="Google Shape;72;p41"/>
          <p:cNvCxnSpPr/>
          <p:nvPr/>
        </p:nvCxnSpPr>
        <p:spPr>
          <a:xfrm>
            <a:off x="6644481" y="4519040"/>
            <a:ext cx="4709319" cy="0"/>
          </a:xfrm>
          <a:prstGeom prst="straightConnector1">
            <a:avLst/>
          </a:prstGeom>
          <a:noFill/>
          <a:ln cap="flat" cmpd="sng" w="38100">
            <a:solidFill>
              <a:schemeClr val="lt1"/>
            </a:solidFill>
            <a:prstDash val="solid"/>
            <a:miter lim="800000"/>
            <a:headEnd len="sm" w="sm" type="none"/>
            <a:tailEnd len="sm" w="sm" type="none"/>
          </a:ln>
        </p:spPr>
      </p:cxnSp>
      <p:sp>
        <p:nvSpPr>
          <p:cNvPr id="73" name="Google Shape;73;p41"/>
          <p:cNvSpPr txBox="1"/>
          <p:nvPr>
            <p:ph idx="12" type="sldNum"/>
          </p:nvPr>
        </p:nvSpPr>
        <p:spPr>
          <a:xfrm>
            <a:off x="11353800" y="6356350"/>
            <a:ext cx="51508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Divider Slide 2">
    <p:spTree>
      <p:nvGrpSpPr>
        <p:cNvPr id="74" name="Shape 74"/>
        <p:cNvGrpSpPr/>
        <p:nvPr/>
      </p:nvGrpSpPr>
      <p:grpSpPr>
        <a:xfrm>
          <a:off x="0" y="0"/>
          <a:ext cx="0" cy="0"/>
          <a:chOff x="0" y="0"/>
          <a:chExt cx="0" cy="0"/>
        </a:xfrm>
      </p:grpSpPr>
      <p:sp>
        <p:nvSpPr>
          <p:cNvPr id="75" name="Google Shape;75;p42"/>
          <p:cNvSpPr txBox="1"/>
          <p:nvPr>
            <p:ph idx="1" type="body"/>
          </p:nvPr>
        </p:nvSpPr>
        <p:spPr>
          <a:xfrm>
            <a:off x="6717322" y="3762986"/>
            <a:ext cx="4938058"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dk1"/>
              </a:buClr>
              <a:buSzPts val="2400"/>
              <a:buNone/>
              <a:defRPr sz="2400">
                <a:solidFill>
                  <a:schemeClr val="dk1"/>
                </a:solidFill>
              </a:defRPr>
            </a:lvl1pPr>
            <a:lvl2pPr indent="-228600" lvl="1" marL="914400" algn="l">
              <a:lnSpc>
                <a:spcPct val="120000"/>
              </a:lnSpc>
              <a:spcBef>
                <a:spcPts val="500"/>
              </a:spcBef>
              <a:spcAft>
                <a:spcPts val="0"/>
              </a:spcAft>
              <a:buClr>
                <a:srgbClr val="888888"/>
              </a:buClr>
              <a:buSzPts val="2000"/>
              <a:buNone/>
              <a:defRPr sz="2000">
                <a:solidFill>
                  <a:srgbClr val="888888"/>
                </a:solidFill>
              </a:defRPr>
            </a:lvl2pPr>
            <a:lvl3pPr indent="-228600" lvl="2" marL="1371600" algn="l">
              <a:lnSpc>
                <a:spcPct val="120000"/>
              </a:lnSpc>
              <a:spcBef>
                <a:spcPts val="500"/>
              </a:spcBef>
              <a:spcAft>
                <a:spcPts val="0"/>
              </a:spcAft>
              <a:buClr>
                <a:srgbClr val="888888"/>
              </a:buClr>
              <a:buSzPts val="1800"/>
              <a:buNone/>
              <a:defRPr sz="1800">
                <a:solidFill>
                  <a:srgbClr val="888888"/>
                </a:solidFill>
              </a:defRPr>
            </a:lvl3pPr>
            <a:lvl4pPr indent="-228600" lvl="3" marL="1828800" algn="l">
              <a:lnSpc>
                <a:spcPct val="120000"/>
              </a:lnSpc>
              <a:spcBef>
                <a:spcPts val="500"/>
              </a:spcBef>
              <a:spcAft>
                <a:spcPts val="0"/>
              </a:spcAft>
              <a:buClr>
                <a:srgbClr val="888888"/>
              </a:buClr>
              <a:buSzPts val="1600"/>
              <a:buNone/>
              <a:defRPr sz="1600">
                <a:solidFill>
                  <a:srgbClr val="888888"/>
                </a:solidFill>
              </a:defRPr>
            </a:lvl4pPr>
            <a:lvl5pPr indent="-228600" lvl="4" marL="2286000" algn="l">
              <a:lnSpc>
                <a:spcPct val="12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cxnSp>
        <p:nvCxnSpPr>
          <p:cNvPr id="76" name="Google Shape;76;p42"/>
          <p:cNvCxnSpPr/>
          <p:nvPr/>
        </p:nvCxnSpPr>
        <p:spPr>
          <a:xfrm>
            <a:off x="6659471" y="3735998"/>
            <a:ext cx="4709319" cy="0"/>
          </a:xfrm>
          <a:prstGeom prst="straightConnector1">
            <a:avLst/>
          </a:prstGeom>
          <a:noFill/>
          <a:ln cap="flat" cmpd="sng" w="38100">
            <a:solidFill>
              <a:schemeClr val="accent4"/>
            </a:solidFill>
            <a:prstDash val="solid"/>
            <a:miter lim="800000"/>
            <a:headEnd len="sm" w="sm" type="none"/>
            <a:tailEnd len="sm" w="sm" type="none"/>
          </a:ln>
        </p:spPr>
      </p:cxnSp>
      <p:sp>
        <p:nvSpPr>
          <p:cNvPr id="77" name="Google Shape;77;p42"/>
          <p:cNvSpPr/>
          <p:nvPr>
            <p:ph idx="2" type="pic"/>
          </p:nvPr>
        </p:nvSpPr>
        <p:spPr>
          <a:xfrm>
            <a:off x="0" y="0"/>
            <a:ext cx="6470160" cy="6067396"/>
          </a:xfrm>
          <a:prstGeom prst="rect">
            <a:avLst/>
          </a:prstGeom>
          <a:solidFill>
            <a:schemeClr val="accent4"/>
          </a:solidFill>
          <a:ln>
            <a:noFill/>
          </a:ln>
        </p:spPr>
      </p:sp>
      <p:sp>
        <p:nvSpPr>
          <p:cNvPr id="78" name="Google Shape;78;p42"/>
          <p:cNvSpPr txBox="1"/>
          <p:nvPr>
            <p:ph type="title"/>
          </p:nvPr>
        </p:nvSpPr>
        <p:spPr>
          <a:xfrm>
            <a:off x="6717322" y="1863970"/>
            <a:ext cx="4938058" cy="1872028"/>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42"/>
          <p:cNvSpPr txBox="1"/>
          <p:nvPr>
            <p:ph idx="12" type="sldNum"/>
          </p:nvPr>
        </p:nvSpPr>
        <p:spPr>
          <a:xfrm>
            <a:off x="11353800" y="6356350"/>
            <a:ext cx="51508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hoto 2">
  <p:cSld name="Content Photo 2">
    <p:spTree>
      <p:nvGrpSpPr>
        <p:cNvPr id="80" name="Shape 80"/>
        <p:cNvGrpSpPr/>
        <p:nvPr/>
      </p:nvGrpSpPr>
      <p:grpSpPr>
        <a:xfrm>
          <a:off x="0" y="0"/>
          <a:ext cx="0" cy="0"/>
          <a:chOff x="0" y="0"/>
          <a:chExt cx="0" cy="0"/>
        </a:xfrm>
      </p:grpSpPr>
      <p:sp>
        <p:nvSpPr>
          <p:cNvPr id="81" name="Google Shape;81;p43"/>
          <p:cNvSpPr/>
          <p:nvPr/>
        </p:nvSpPr>
        <p:spPr>
          <a:xfrm>
            <a:off x="7042484" y="0"/>
            <a:ext cx="5149516"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2" name="Google Shape;82;p43"/>
          <p:cNvSpPr/>
          <p:nvPr>
            <p:ph idx="2" type="pic"/>
          </p:nvPr>
        </p:nvSpPr>
        <p:spPr>
          <a:xfrm>
            <a:off x="753142" y="68179"/>
            <a:ext cx="5342858" cy="6722208"/>
          </a:xfrm>
          <a:prstGeom prst="rect">
            <a:avLst/>
          </a:prstGeom>
          <a:solidFill>
            <a:schemeClr val="accent4"/>
          </a:solidFill>
          <a:ln>
            <a:noFill/>
          </a:ln>
        </p:spPr>
      </p:sp>
      <p:sp>
        <p:nvSpPr>
          <p:cNvPr id="83" name="Google Shape;83;p43"/>
          <p:cNvSpPr txBox="1"/>
          <p:nvPr>
            <p:ph type="title"/>
          </p:nvPr>
        </p:nvSpPr>
        <p:spPr>
          <a:xfrm>
            <a:off x="7651123" y="457200"/>
            <a:ext cx="3932237" cy="1600200"/>
          </a:xfrm>
          <a:prstGeom prst="rect">
            <a:avLst/>
          </a:prstGeom>
          <a:noFill/>
          <a:ln>
            <a:noFill/>
          </a:ln>
        </p:spPr>
        <p:txBody>
          <a:bodyPr anchorCtr="0" anchor="b" bIns="45700" lIns="0" spcFirstLastPara="1" rIns="0" wrap="square" tIns="45700">
            <a:normAutofit/>
          </a:bodyPr>
          <a:lstStyle>
            <a:lvl1pPr lvl="0" algn="l">
              <a:lnSpc>
                <a:spcPct val="90000"/>
              </a:lnSpc>
              <a:spcBef>
                <a:spcPts val="0"/>
              </a:spcBef>
              <a:spcAft>
                <a:spcPts val="0"/>
              </a:spcAft>
              <a:buClr>
                <a:schemeClr val="dk1"/>
              </a:buClr>
              <a:buSzPts val="3600"/>
              <a:buFont typeface="Calibri"/>
              <a:buNone/>
              <a:defRPr b="1" sz="3600" cap="none">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43"/>
          <p:cNvSpPr txBox="1"/>
          <p:nvPr>
            <p:ph idx="1" type="body"/>
          </p:nvPr>
        </p:nvSpPr>
        <p:spPr>
          <a:xfrm>
            <a:off x="7651123" y="2406770"/>
            <a:ext cx="3932237" cy="3660626"/>
          </a:xfrm>
          <a:prstGeom prst="rect">
            <a:avLst/>
          </a:prstGeom>
          <a:noFill/>
          <a:ln>
            <a:noFill/>
          </a:ln>
        </p:spPr>
        <p:txBody>
          <a:bodyPr anchorCtr="0" anchor="t" bIns="45700" lIns="0" spcFirstLastPara="1" rIns="0" wrap="square" tIns="45700">
            <a:normAutofit/>
          </a:bodyPr>
          <a:lstStyle>
            <a:lvl1pPr indent="-228600" lvl="0" marL="457200" algn="just">
              <a:lnSpc>
                <a:spcPct val="100000"/>
              </a:lnSpc>
              <a:spcBef>
                <a:spcPts val="2400"/>
              </a:spcBef>
              <a:spcAft>
                <a:spcPts val="0"/>
              </a:spcAft>
              <a:buClr>
                <a:schemeClr val="dk1"/>
              </a:buClr>
              <a:buSzPts val="1600"/>
              <a:buNone/>
              <a:defRPr sz="1600">
                <a:latin typeface="Calibri"/>
                <a:ea typeface="Calibri"/>
                <a:cs typeface="Calibri"/>
                <a:sym typeface="Calibri"/>
              </a:defRPr>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cxnSp>
        <p:nvCxnSpPr>
          <p:cNvPr id="85" name="Google Shape;85;p43"/>
          <p:cNvCxnSpPr/>
          <p:nvPr/>
        </p:nvCxnSpPr>
        <p:spPr>
          <a:xfrm>
            <a:off x="7651123" y="2160274"/>
            <a:ext cx="3932237" cy="0"/>
          </a:xfrm>
          <a:prstGeom prst="straightConnector1">
            <a:avLst/>
          </a:prstGeom>
          <a:noFill/>
          <a:ln cap="flat" cmpd="sng" w="38100">
            <a:solidFill>
              <a:schemeClr val="accent4"/>
            </a:solidFill>
            <a:prstDash val="solid"/>
            <a:miter lim="800000"/>
            <a:headEnd len="sm" w="sm" type="none"/>
            <a:tailEnd len="sm" w="sm" type="none"/>
          </a:ln>
        </p:spPr>
      </p:cxnSp>
      <p:sp>
        <p:nvSpPr>
          <p:cNvPr id="86" name="Google Shape;86;p43"/>
          <p:cNvSpPr txBox="1"/>
          <p:nvPr>
            <p:ph idx="12" type="sldNum"/>
          </p:nvPr>
        </p:nvSpPr>
        <p:spPr>
          <a:xfrm>
            <a:off x="9125680" y="6356350"/>
            <a:ext cx="27432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800" u="none" cap="none" strike="noStrike">
                <a:solidFill>
                  <a:schemeClr val="dk1"/>
                </a:solidFill>
                <a:latin typeface="Calibri"/>
                <a:ea typeface="Calibri"/>
                <a:cs typeface="Calibri"/>
                <a:sym typeface="Calibri"/>
              </a:defRPr>
            </a:lvl1pPr>
            <a:lvl2pPr indent="0" lvl="1" marL="0" algn="r">
              <a:spcBef>
                <a:spcPts val="0"/>
              </a:spcBef>
              <a:buNone/>
              <a:defRPr b="0" i="0" sz="1800" u="none" cap="none" strike="noStrike">
                <a:solidFill>
                  <a:schemeClr val="dk1"/>
                </a:solidFill>
                <a:latin typeface="Calibri"/>
                <a:ea typeface="Calibri"/>
                <a:cs typeface="Calibri"/>
                <a:sym typeface="Calibri"/>
              </a:defRPr>
            </a:lvl2pPr>
            <a:lvl3pPr indent="0" lvl="2" marL="0" algn="r">
              <a:spcBef>
                <a:spcPts val="0"/>
              </a:spcBef>
              <a:buNone/>
              <a:defRPr b="0" i="0" sz="1800" u="none" cap="none" strike="noStrike">
                <a:solidFill>
                  <a:schemeClr val="dk1"/>
                </a:solidFill>
                <a:latin typeface="Calibri"/>
                <a:ea typeface="Calibri"/>
                <a:cs typeface="Calibri"/>
                <a:sym typeface="Calibri"/>
              </a:defRPr>
            </a:lvl3pPr>
            <a:lvl4pPr indent="0" lvl="3" marL="0" algn="r">
              <a:spcBef>
                <a:spcPts val="0"/>
              </a:spcBef>
              <a:buNone/>
              <a:defRPr b="0" i="0" sz="1800" u="none" cap="none" strike="noStrike">
                <a:solidFill>
                  <a:schemeClr val="dk1"/>
                </a:solidFill>
                <a:latin typeface="Calibri"/>
                <a:ea typeface="Calibri"/>
                <a:cs typeface="Calibri"/>
                <a:sym typeface="Calibri"/>
              </a:defRPr>
            </a:lvl4pPr>
            <a:lvl5pPr indent="0" lvl="4" marL="0" algn="r">
              <a:spcBef>
                <a:spcPts val="0"/>
              </a:spcBef>
              <a:buNone/>
              <a:defRPr b="0" i="0" sz="1800" u="none" cap="none" strike="noStrike">
                <a:solidFill>
                  <a:schemeClr val="dk1"/>
                </a:solidFill>
                <a:latin typeface="Calibri"/>
                <a:ea typeface="Calibri"/>
                <a:cs typeface="Calibri"/>
                <a:sym typeface="Calibri"/>
              </a:defRPr>
            </a:lvl5pPr>
            <a:lvl6pPr indent="0" lvl="5" marL="0" algn="r">
              <a:spcBef>
                <a:spcPts val="0"/>
              </a:spcBef>
              <a:buNone/>
              <a:defRPr b="0" i="0" sz="1800" u="none" cap="none" strike="noStrike">
                <a:solidFill>
                  <a:schemeClr val="dk1"/>
                </a:solidFill>
                <a:latin typeface="Calibri"/>
                <a:ea typeface="Calibri"/>
                <a:cs typeface="Calibri"/>
                <a:sym typeface="Calibri"/>
              </a:defRPr>
            </a:lvl6pPr>
            <a:lvl7pPr indent="0" lvl="6" marL="0" algn="r">
              <a:spcBef>
                <a:spcPts val="0"/>
              </a:spcBef>
              <a:buNone/>
              <a:defRPr b="0" i="0" sz="1800" u="none" cap="none" strike="noStrike">
                <a:solidFill>
                  <a:schemeClr val="dk1"/>
                </a:solidFill>
                <a:latin typeface="Calibri"/>
                <a:ea typeface="Calibri"/>
                <a:cs typeface="Calibri"/>
                <a:sym typeface="Calibri"/>
              </a:defRPr>
            </a:lvl7pPr>
            <a:lvl8pPr indent="0" lvl="7" marL="0" algn="r">
              <a:spcBef>
                <a:spcPts val="0"/>
              </a:spcBef>
              <a:buNone/>
              <a:defRPr b="0" i="0" sz="1800" u="none" cap="none" strike="noStrike">
                <a:solidFill>
                  <a:schemeClr val="dk1"/>
                </a:solidFill>
                <a:latin typeface="Calibri"/>
                <a:ea typeface="Calibri"/>
                <a:cs typeface="Calibri"/>
                <a:sym typeface="Calibri"/>
              </a:defRPr>
            </a:lvl8pPr>
            <a:lvl9pPr indent="0" lvl="8" marL="0" algn="r">
              <a:spcBef>
                <a:spcPts val="0"/>
              </a:spcBef>
              <a:buNone/>
              <a:defRPr b="0" i="0" sz="18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87" name="Google Shape;87;p43"/>
          <p:cNvSpPr/>
          <p:nvPr/>
        </p:nvSpPr>
        <p:spPr>
          <a:xfrm>
            <a:off x="9356458" y="6366765"/>
            <a:ext cx="1997342" cy="346249"/>
          </a:xfrm>
          <a:prstGeom prst="rect">
            <a:avLst/>
          </a:prstGeom>
          <a:noFill/>
          <a:ln>
            <a:noFill/>
          </a:ln>
        </p:spPr>
        <p:txBody>
          <a:bodyPr anchorCtr="0" anchor="ctr" bIns="19050" lIns="19050" spcFirstLastPara="1" rIns="19050" wrap="square" tIns="19050">
            <a:spAutoFit/>
          </a:bodyPr>
          <a:lstStyle/>
          <a:p>
            <a:pPr indent="0" lvl="0" marL="0" marR="0" rtl="0" algn="l">
              <a:spcBef>
                <a:spcPts val="0"/>
              </a:spcBef>
              <a:spcAft>
                <a:spcPts val="0"/>
              </a:spcAft>
              <a:buNone/>
            </a:pPr>
            <a:r>
              <a:rPr b="1" i="0" lang="en-US" sz="2000" u="none" cap="none" strike="noStrike">
                <a:solidFill>
                  <a:schemeClr val="accent1"/>
                </a:solidFill>
                <a:latin typeface="Calibri"/>
                <a:ea typeface="Calibri"/>
                <a:cs typeface="Calibri"/>
                <a:sym typeface="Calibri"/>
              </a:rPr>
              <a:t>ALPINE</a:t>
            </a:r>
            <a:r>
              <a:rPr b="1" i="0" lang="en-US" sz="2000" u="none" cap="none" strike="noStrike">
                <a:solidFill>
                  <a:schemeClr val="dk1"/>
                </a:solidFill>
                <a:latin typeface="Calibri"/>
                <a:ea typeface="Calibri"/>
                <a:cs typeface="Calibri"/>
                <a:sym typeface="Calibri"/>
              </a:rPr>
              <a:t> SKI HOUSE</a:t>
            </a:r>
            <a:endParaRPr b="1" i="0" sz="2000" u="none" cap="none" strike="noStrike">
              <a:solidFill>
                <a:schemeClr val="dk1"/>
              </a:solidFill>
              <a:latin typeface="Gill Sans"/>
              <a:ea typeface="Gill Sans"/>
              <a:cs typeface="Gill Sans"/>
              <a:sym typeface="Gill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Image result for paper texture" id="10" name="Google Shape;10;p34"/>
          <p:cNvPicPr preferRelativeResize="0"/>
          <p:nvPr/>
        </p:nvPicPr>
        <p:blipFill rotWithShape="1">
          <a:blip r:embed="rId1">
            <a:alphaModFix/>
          </a:blip>
          <a:srcRect b="43750" l="0" r="0" t="0"/>
          <a:stretch/>
        </p:blipFill>
        <p:spPr>
          <a:xfrm>
            <a:off x="0" y="0"/>
            <a:ext cx="12192000" cy="6858000"/>
          </a:xfrm>
          <a:prstGeom prst="rect">
            <a:avLst/>
          </a:prstGeom>
          <a:noFill/>
          <a:ln>
            <a:noFill/>
          </a:ln>
        </p:spPr>
      </p:pic>
      <p:sp>
        <p:nvSpPr>
          <p:cNvPr id="11" name="Google Shape;11;p34"/>
          <p:cNvSpPr txBox="1"/>
          <p:nvPr>
            <p:ph type="title"/>
          </p:nvPr>
        </p:nvSpPr>
        <p:spPr>
          <a:xfrm>
            <a:off x="838200" y="429768"/>
            <a:ext cx="10515600" cy="63719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600"/>
              <a:buFont typeface="Calibri"/>
              <a:buNone/>
              <a:defRPr b="1" i="0" sz="3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34"/>
          <p:cNvSpPr txBox="1"/>
          <p:nvPr>
            <p:ph idx="1" type="body"/>
          </p:nvPr>
        </p:nvSpPr>
        <p:spPr>
          <a:xfrm>
            <a:off x="838200" y="1301262"/>
            <a:ext cx="10515600" cy="4875701"/>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12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lnSpc>
                <a:spcPct val="120000"/>
              </a:lnSpc>
              <a:spcBef>
                <a:spcPts val="5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8450" lvl="3" marL="1828800" marR="0" rtl="0" algn="l">
              <a:lnSpc>
                <a:spcPct val="120000"/>
              </a:lnSpc>
              <a:spcBef>
                <a:spcPts val="5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4pPr>
            <a:lvl5pPr indent="-298450" lvl="4" marL="2286000" marR="0" rtl="0" algn="l">
              <a:lnSpc>
                <a:spcPct val="120000"/>
              </a:lnSpc>
              <a:spcBef>
                <a:spcPts val="5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34"/>
          <p:cNvSpPr txBox="1"/>
          <p:nvPr>
            <p:ph idx="11" type="ftr"/>
          </p:nvPr>
        </p:nvSpPr>
        <p:spPr>
          <a:xfrm>
            <a:off x="838200" y="6356350"/>
            <a:ext cx="411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4"/>
          <p:cNvSpPr/>
          <p:nvPr/>
        </p:nvSpPr>
        <p:spPr>
          <a:xfrm>
            <a:off x="9356458" y="6366765"/>
            <a:ext cx="1997342" cy="346249"/>
          </a:xfrm>
          <a:prstGeom prst="rect">
            <a:avLst/>
          </a:prstGeom>
          <a:noFill/>
          <a:ln>
            <a:noFill/>
          </a:ln>
        </p:spPr>
        <p:txBody>
          <a:bodyPr anchorCtr="0" anchor="ctr" bIns="19050" lIns="19050" spcFirstLastPara="1" rIns="19050" wrap="square" tIns="19050">
            <a:spAutoFit/>
          </a:bodyPr>
          <a:lstStyle/>
          <a:p>
            <a:pPr indent="0" lvl="0" marL="0" marR="0" rtl="0" algn="l">
              <a:spcBef>
                <a:spcPts val="0"/>
              </a:spcBef>
              <a:spcAft>
                <a:spcPts val="0"/>
              </a:spcAft>
              <a:buNone/>
            </a:pPr>
            <a:r>
              <a:rPr b="1" i="0" lang="en-US" sz="2000" u="none" cap="none" strike="noStrike">
                <a:solidFill>
                  <a:schemeClr val="accent1"/>
                </a:solidFill>
                <a:latin typeface="Calibri"/>
                <a:ea typeface="Calibri"/>
                <a:cs typeface="Calibri"/>
                <a:sym typeface="Calibri"/>
              </a:rPr>
              <a:t>ALPINE</a:t>
            </a:r>
            <a:r>
              <a:rPr b="1" i="0" lang="en-US" sz="2000" u="none" cap="none" strike="noStrike">
                <a:solidFill>
                  <a:schemeClr val="dk1"/>
                </a:solidFill>
                <a:latin typeface="Calibri"/>
                <a:ea typeface="Calibri"/>
                <a:cs typeface="Calibri"/>
                <a:sym typeface="Calibri"/>
              </a:rPr>
              <a:t> SKI HOUSE</a:t>
            </a:r>
            <a:endParaRPr b="1" i="0" sz="2000" u="none" cap="none" strike="noStrike">
              <a:solidFill>
                <a:schemeClr val="dk1"/>
              </a:solidFill>
              <a:latin typeface="Gill Sans"/>
              <a:ea typeface="Gill Sans"/>
              <a:cs typeface="Gill Sans"/>
              <a:sym typeface="Gill Sans"/>
            </a:endParaRPr>
          </a:p>
        </p:txBody>
      </p:sp>
      <p:sp>
        <p:nvSpPr>
          <p:cNvPr id="15" name="Google Shape;15;p34"/>
          <p:cNvSpPr txBox="1"/>
          <p:nvPr>
            <p:ph idx="12" type="sldNum"/>
          </p:nvPr>
        </p:nvSpPr>
        <p:spPr>
          <a:xfrm>
            <a:off x="11353800" y="6356350"/>
            <a:ext cx="51508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1800" u="none" cap="none" strike="noStrike">
                <a:solidFill>
                  <a:schemeClr val="dk1"/>
                </a:solidFill>
                <a:latin typeface="Calibri"/>
                <a:ea typeface="Calibri"/>
                <a:cs typeface="Calibri"/>
                <a:sym typeface="Calibri"/>
              </a:defRPr>
            </a:lvl1pPr>
            <a:lvl2pPr indent="0" lvl="1" marL="0" marR="0" rtl="0" algn="r">
              <a:spcBef>
                <a:spcPts val="0"/>
              </a:spcBef>
              <a:buNone/>
              <a:defRPr b="0" i="0" sz="1800" u="none" cap="none" strike="noStrike">
                <a:solidFill>
                  <a:schemeClr val="dk1"/>
                </a:solidFill>
                <a:latin typeface="Calibri"/>
                <a:ea typeface="Calibri"/>
                <a:cs typeface="Calibri"/>
                <a:sym typeface="Calibri"/>
              </a:defRPr>
            </a:lvl2pPr>
            <a:lvl3pPr indent="0" lvl="2" marL="0" marR="0" rtl="0" algn="r">
              <a:spcBef>
                <a:spcPts val="0"/>
              </a:spcBef>
              <a:buNone/>
              <a:defRPr b="0" i="0" sz="1800" u="none" cap="none" strike="noStrike">
                <a:solidFill>
                  <a:schemeClr val="dk1"/>
                </a:solidFill>
                <a:latin typeface="Calibri"/>
                <a:ea typeface="Calibri"/>
                <a:cs typeface="Calibri"/>
                <a:sym typeface="Calibri"/>
              </a:defRPr>
            </a:lvl3pPr>
            <a:lvl4pPr indent="0" lvl="3" marL="0" marR="0" rtl="0" algn="r">
              <a:spcBef>
                <a:spcPts val="0"/>
              </a:spcBef>
              <a:buNone/>
              <a:defRPr b="0" i="0" sz="1800" u="none" cap="none" strike="noStrike">
                <a:solidFill>
                  <a:schemeClr val="dk1"/>
                </a:solidFill>
                <a:latin typeface="Calibri"/>
                <a:ea typeface="Calibri"/>
                <a:cs typeface="Calibri"/>
                <a:sym typeface="Calibri"/>
              </a:defRPr>
            </a:lvl4pPr>
            <a:lvl5pPr indent="0" lvl="4" marL="0" marR="0" rtl="0" algn="r">
              <a:spcBef>
                <a:spcPts val="0"/>
              </a:spcBef>
              <a:buNone/>
              <a:defRPr b="0" i="0" sz="1800" u="none" cap="none" strike="noStrike">
                <a:solidFill>
                  <a:schemeClr val="dk1"/>
                </a:solidFill>
                <a:latin typeface="Calibri"/>
                <a:ea typeface="Calibri"/>
                <a:cs typeface="Calibri"/>
                <a:sym typeface="Calibri"/>
              </a:defRPr>
            </a:lvl5pPr>
            <a:lvl6pPr indent="0" lvl="5" marL="0" marR="0" rtl="0" algn="r">
              <a:spcBef>
                <a:spcPts val="0"/>
              </a:spcBef>
              <a:buNone/>
              <a:defRPr b="0" i="0" sz="1800" u="none" cap="none" strike="noStrike">
                <a:solidFill>
                  <a:schemeClr val="dk1"/>
                </a:solidFill>
                <a:latin typeface="Calibri"/>
                <a:ea typeface="Calibri"/>
                <a:cs typeface="Calibri"/>
                <a:sym typeface="Calibri"/>
              </a:defRPr>
            </a:lvl6pPr>
            <a:lvl7pPr indent="0" lvl="6" marL="0" marR="0" rtl="0" algn="r">
              <a:spcBef>
                <a:spcPts val="0"/>
              </a:spcBef>
              <a:buNone/>
              <a:defRPr b="0" i="0" sz="1800" u="none" cap="none" strike="noStrike">
                <a:solidFill>
                  <a:schemeClr val="dk1"/>
                </a:solidFill>
                <a:latin typeface="Calibri"/>
                <a:ea typeface="Calibri"/>
                <a:cs typeface="Calibri"/>
                <a:sym typeface="Calibri"/>
              </a:defRPr>
            </a:lvl7pPr>
            <a:lvl8pPr indent="0" lvl="7" marL="0" marR="0" rtl="0" algn="r">
              <a:spcBef>
                <a:spcPts val="0"/>
              </a:spcBef>
              <a:buNone/>
              <a:defRPr b="0" i="0" sz="1800" u="none" cap="none" strike="noStrike">
                <a:solidFill>
                  <a:schemeClr val="dk1"/>
                </a:solidFill>
                <a:latin typeface="Calibri"/>
                <a:ea typeface="Calibri"/>
                <a:cs typeface="Calibri"/>
                <a:sym typeface="Calibri"/>
              </a:defRPr>
            </a:lvl8pPr>
            <a:lvl9pPr indent="0" lvl="8" marL="0" marR="0" rtl="0" algn="r">
              <a:spcBef>
                <a:spcPts val="0"/>
              </a:spcBef>
              <a:buNone/>
              <a:defRPr b="0" i="0" sz="18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
          <p15:clr>
            <a:srgbClr val="F26B43"/>
          </p15:clr>
        </p15:guide>
        <p15:guide id="2" pos="729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s://go.microsoft.com/fwlink/?linkid=2006808&amp;clcid=0x409"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s://go.microsoft.com/fwlink/?linkid=2006808&amp;clcid=0x409" TargetMode="Externa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hyperlink" Target="https://go.microsoft.com/fwlink/?linkid=2006808&amp;clcid=0x409" TargetMode="External"/><Relationship Id="rId4" Type="http://schemas.openxmlformats.org/officeDocument/2006/relationships/hyperlink" Target="https://www.biblegateway.com/passage/?search=Colossians+2%3A12-13&amp;version=NIV#fen-NIV-29508a" TargetMode="External"/><Relationship Id="rId5"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ww.biblegateway.com/passage/?search=I+PET+3%3A21&amp;version=NIV#fen-NIV-30446a"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hyperlink" Target="https://go.microsoft.com/fwlink/?linkid=2006808&amp;clcid=0x409" TargetMode="Externa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go.microsoft.com/fwlink/?linkid=2006808&amp;clcid=0x409"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
          <p:cNvSpPr txBox="1"/>
          <p:nvPr>
            <p:ph type="title"/>
          </p:nvPr>
        </p:nvSpPr>
        <p:spPr>
          <a:xfrm>
            <a:off x="5761974" y="200417"/>
            <a:ext cx="6125226" cy="3356975"/>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rPr lang="en-US"/>
              <a:t>WATER BAPTISM: </a:t>
            </a:r>
            <a:r>
              <a:rPr lang="en-US" sz="5400"/>
              <a:t>THE NEGLECTED</a:t>
            </a:r>
            <a:r>
              <a:rPr lang="en-US" sz="4800"/>
              <a:t> </a:t>
            </a:r>
            <a:r>
              <a:rPr lang="en-US" sz="3600"/>
              <a:t>CHRISTIAN ORDINANCE</a:t>
            </a:r>
            <a:endParaRPr/>
          </a:p>
        </p:txBody>
      </p:sp>
      <p:sp>
        <p:nvSpPr>
          <p:cNvPr id="109" name="Google Shape;109;p1"/>
          <p:cNvSpPr txBox="1"/>
          <p:nvPr>
            <p:ph idx="1" type="body"/>
          </p:nvPr>
        </p:nvSpPr>
        <p:spPr>
          <a:xfrm>
            <a:off x="6692269" y="4286992"/>
            <a:ext cx="4630127" cy="2144288"/>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Clr>
                <a:schemeClr val="dk1"/>
              </a:buClr>
              <a:buSzPts val="2800"/>
              <a:buNone/>
            </a:pPr>
            <a:r>
              <a:rPr lang="en-US" sz="2800">
                <a:latin typeface="Aharoni"/>
                <a:ea typeface="Aharoni"/>
                <a:cs typeface="Aharoni"/>
                <a:sym typeface="Aharoni"/>
              </a:rPr>
              <a:t>JOHN 3:5</a:t>
            </a:r>
            <a:endParaRPr/>
          </a:p>
          <a:p>
            <a:pPr indent="0" lvl="0" marL="0" rtl="0" algn="ctr">
              <a:lnSpc>
                <a:spcPct val="120000"/>
              </a:lnSpc>
              <a:spcBef>
                <a:spcPts val="1000"/>
              </a:spcBef>
              <a:spcAft>
                <a:spcPts val="0"/>
              </a:spcAft>
              <a:buClr>
                <a:schemeClr val="dk1"/>
              </a:buClr>
              <a:buSzPts val="2800"/>
              <a:buNone/>
            </a:pPr>
            <a:r>
              <a:rPr lang="en-US" sz="2800">
                <a:latin typeface="Aharoni"/>
                <a:ea typeface="Aharoni"/>
                <a:cs typeface="Aharoni"/>
                <a:sym typeface="Aharoni"/>
              </a:rPr>
              <a:t>Rev. Dr. Tayo Martins</a:t>
            </a:r>
            <a:endParaRPr/>
          </a:p>
        </p:txBody>
      </p:sp>
      <p:pic>
        <p:nvPicPr>
          <p:cNvPr descr="A picture containing water, outdoor, person, person&#10;&#10;Description automatically generated" id="110" name="Google Shape;110;p1"/>
          <p:cNvPicPr preferRelativeResize="0"/>
          <p:nvPr>
            <p:ph idx="2" type="pic"/>
          </p:nvPr>
        </p:nvPicPr>
        <p:blipFill rotWithShape="1">
          <a:blip r:embed="rId3">
            <a:alphaModFix/>
          </a:blip>
          <a:srcRect b="6510" l="0" r="0" t="6509"/>
          <a:stretch/>
        </p:blipFill>
        <p:spPr>
          <a:xfrm>
            <a:off x="0" y="474737"/>
            <a:ext cx="5913439" cy="6383263"/>
          </a:xfrm>
          <a:prstGeom prst="rect">
            <a:avLst/>
          </a:prstGeom>
          <a:solidFill>
            <a:schemeClr val="accent4"/>
          </a:solid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0"/>
          <p:cNvSpPr txBox="1"/>
          <p:nvPr>
            <p:ph type="title"/>
          </p:nvPr>
        </p:nvSpPr>
        <p:spPr>
          <a:xfrm>
            <a:off x="838200" y="428534"/>
            <a:ext cx="10515600" cy="63719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WATER BAPTISM: THE NEGLECTED CHRISTIAN ORDINANCE</a:t>
            </a:r>
            <a:endParaRPr/>
          </a:p>
        </p:txBody>
      </p:sp>
      <p:sp>
        <p:nvSpPr>
          <p:cNvPr id="178" name="Google Shape;178;p10"/>
          <p:cNvSpPr txBox="1"/>
          <p:nvPr>
            <p:ph idx="12" type="sldNum"/>
          </p:nvPr>
        </p:nvSpPr>
        <p:spPr>
          <a:xfrm>
            <a:off x="11353800" y="6356350"/>
            <a:ext cx="51508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couple of men in the water&#10;&#10;Description automatically generated with low confidence" id="179" name="Google Shape;179;p10"/>
          <p:cNvPicPr preferRelativeResize="0"/>
          <p:nvPr>
            <p:ph idx="1" type="body"/>
          </p:nvPr>
        </p:nvPicPr>
        <p:blipFill rotWithShape="1">
          <a:blip r:embed="rId3">
            <a:alphaModFix/>
          </a:blip>
          <a:srcRect b="-3" l="10360" r="7121" t="0"/>
          <a:stretch/>
        </p:blipFill>
        <p:spPr>
          <a:xfrm>
            <a:off x="838200" y="1825625"/>
            <a:ext cx="4984820" cy="4530724"/>
          </a:xfrm>
          <a:prstGeom prst="rect">
            <a:avLst/>
          </a:prstGeom>
          <a:noFill/>
          <a:ln>
            <a:noFill/>
          </a:ln>
        </p:spPr>
      </p:pic>
      <p:sp>
        <p:nvSpPr>
          <p:cNvPr id="180" name="Google Shape;180;p10"/>
          <p:cNvSpPr txBox="1"/>
          <p:nvPr>
            <p:ph idx="2" type="body"/>
          </p:nvPr>
        </p:nvSpPr>
        <p:spPr>
          <a:xfrm>
            <a:off x="6096000" y="1825625"/>
            <a:ext cx="5872480" cy="454114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333333"/>
              </a:buClr>
              <a:buSzPts val="2800"/>
              <a:buFont typeface="Times New Roman"/>
              <a:buNone/>
            </a:pPr>
            <a:r>
              <a:rPr b="0" i="0" lang="en-US" sz="2800" u="none" cap="none" strike="noStrike">
                <a:solidFill>
                  <a:srgbClr val="333333"/>
                </a:solidFill>
                <a:latin typeface="Times New Roman"/>
                <a:ea typeface="Times New Roman"/>
                <a:cs typeface="Times New Roman"/>
                <a:sym typeface="Times New Roman"/>
              </a:rPr>
              <a:t>THE BIBLE TEACHES THAT BAPTISM IS A CEREMONY EVERY TRULY REPENTANT PERSON MUST GO THROUGH </a:t>
            </a:r>
            <a:r>
              <a:rPr b="0" i="0" lang="en-US" sz="2800" u="none" cap="none" strike="noStrike">
                <a:solidFill>
                  <a:srgbClr val="333333"/>
                </a:solidFill>
                <a:highlight>
                  <a:srgbClr val="00FFFF"/>
                </a:highlight>
                <a:latin typeface="Times New Roman"/>
                <a:ea typeface="Times New Roman"/>
                <a:cs typeface="Times New Roman"/>
                <a:sym typeface="Times New Roman"/>
              </a:rPr>
              <a:t>TO HAVE HIS OR HER SINS FORGIVEN </a:t>
            </a:r>
            <a:r>
              <a:rPr b="0" i="0" lang="en-US" sz="2800" u="none" cap="none" strike="noStrike">
                <a:solidFill>
                  <a:srgbClr val="333333"/>
                </a:solidFill>
                <a:latin typeface="Times New Roman"/>
                <a:ea typeface="Times New Roman"/>
                <a:cs typeface="Times New Roman"/>
                <a:sym typeface="Times New Roman"/>
              </a:rPr>
              <a:t>AND TO START LIVING THE CONVERTED WAY OF LIFE.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0">
                                            <p:txEl>
                                              <p:pRg end="0" st="0"/>
                                            </p:txEl>
                                          </p:spTgt>
                                        </p:tgtEl>
                                        <p:attrNameLst>
                                          <p:attrName>style.visibility</p:attrName>
                                        </p:attrNameLst>
                                      </p:cBhvr>
                                      <p:to>
                                        <p:strVal val="visible"/>
                                      </p:to>
                                    </p:set>
                                    <p:anim calcmode="lin" valueType="num">
                                      <p:cBhvr additive="base">
                                        <p:cTn dur="500"/>
                                        <p:tgtEl>
                                          <p:spTgt spid="18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1"/>
          <p:cNvSpPr txBox="1"/>
          <p:nvPr>
            <p:ph type="title"/>
          </p:nvPr>
        </p:nvSpPr>
        <p:spPr>
          <a:xfrm>
            <a:off x="838200" y="428534"/>
            <a:ext cx="10515600" cy="63719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WATER BAPTISM: THE NEGLECTED CHRISTIAN ORDINANCE</a:t>
            </a:r>
            <a:endParaRPr/>
          </a:p>
        </p:txBody>
      </p:sp>
      <p:sp>
        <p:nvSpPr>
          <p:cNvPr id="187" name="Google Shape;187;p11"/>
          <p:cNvSpPr txBox="1"/>
          <p:nvPr>
            <p:ph idx="12" type="sldNum"/>
          </p:nvPr>
        </p:nvSpPr>
        <p:spPr>
          <a:xfrm>
            <a:off x="11353800" y="6356350"/>
            <a:ext cx="51508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8" name="Google Shape;188;p11"/>
          <p:cNvSpPr txBox="1"/>
          <p:nvPr>
            <p:ph idx="2" type="body"/>
          </p:nvPr>
        </p:nvSpPr>
        <p:spPr>
          <a:xfrm>
            <a:off x="6096000" y="1426087"/>
            <a:ext cx="6096000" cy="4940678"/>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333333"/>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333333"/>
              </a:buClr>
              <a:buSzPts val="2400"/>
              <a:buFont typeface="Times New Roman"/>
              <a:buNone/>
            </a:pPr>
            <a:r>
              <a:rPr b="0" i="0" lang="en-US" sz="2400" u="none" cap="none" strike="noStrike">
                <a:solidFill>
                  <a:srgbClr val="333333"/>
                </a:solidFill>
                <a:latin typeface="Times New Roman"/>
                <a:ea typeface="Times New Roman"/>
                <a:cs typeface="Times New Roman"/>
                <a:sym typeface="Times New Roman"/>
              </a:rPr>
              <a:t>THE REPENTANT PERSON IS BAPTIZED BY BEING FULLY IMMERSED, FROM HEAD TO TOE, IN WATER. </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333333"/>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Calibri"/>
              <a:buNone/>
            </a:pPr>
            <a:r>
              <a:t/>
            </a:r>
            <a:endParaRPr sz="2400">
              <a:solidFill>
                <a:srgbClr val="333333"/>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333333"/>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333333"/>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333333"/>
              </a:buClr>
              <a:buSzPts val="2400"/>
              <a:buFont typeface="Times New Roman"/>
              <a:buNone/>
            </a:pPr>
            <a:r>
              <a:rPr b="0" i="0" lang="en-US" sz="2400" u="none" cap="none" strike="noStrike">
                <a:solidFill>
                  <a:srgbClr val="333333"/>
                </a:solidFill>
                <a:latin typeface="Times New Roman"/>
                <a:ea typeface="Times New Roman"/>
                <a:cs typeface="Times New Roman"/>
                <a:sym typeface="Times New Roman"/>
              </a:rPr>
              <a:t>IN OTHER WORDS, BAPTISM IS A CEREMONY IN WHICH A PERSON IS </a:t>
            </a:r>
            <a:r>
              <a:rPr b="0" i="0" lang="en-US" sz="2400" u="none" cap="none" strike="noStrike">
                <a:solidFill>
                  <a:srgbClr val="333333"/>
                </a:solidFill>
                <a:highlight>
                  <a:srgbClr val="00FFFF"/>
                </a:highlight>
                <a:latin typeface="Times New Roman"/>
                <a:ea typeface="Times New Roman"/>
                <a:cs typeface="Times New Roman"/>
                <a:sym typeface="Times New Roman"/>
              </a:rPr>
              <a:t>SYMBOLICALLY CLEANSED OF SIN </a:t>
            </a:r>
            <a:r>
              <a:rPr b="0" i="0" lang="en-US" sz="2400" u="none" cap="none" strike="noStrike">
                <a:solidFill>
                  <a:srgbClr val="333333"/>
                </a:solidFill>
                <a:latin typeface="Times New Roman"/>
                <a:ea typeface="Times New Roman"/>
                <a:cs typeface="Times New Roman"/>
                <a:sym typeface="Times New Roman"/>
              </a:rPr>
              <a:t>BY BEING TOTALLY IMMERSED IN WATER.</a:t>
            </a:r>
            <a:endParaRPr/>
          </a:p>
        </p:txBody>
      </p:sp>
      <p:pic>
        <p:nvPicPr>
          <p:cNvPr descr="A person and person standing in water&#10;&#10;Description automatically generated with low confidence" id="189" name="Google Shape;189;p11"/>
          <p:cNvPicPr preferRelativeResize="0"/>
          <p:nvPr/>
        </p:nvPicPr>
        <p:blipFill rotWithShape="1">
          <a:blip r:embed="rId3">
            <a:alphaModFix/>
          </a:blip>
          <a:srcRect b="0" l="0" r="0" t="0"/>
          <a:stretch/>
        </p:blipFill>
        <p:spPr>
          <a:xfrm>
            <a:off x="469442" y="1567750"/>
            <a:ext cx="5342858" cy="493776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2"/>
          <p:cNvSpPr txBox="1"/>
          <p:nvPr>
            <p:ph type="title"/>
          </p:nvPr>
        </p:nvSpPr>
        <p:spPr>
          <a:xfrm>
            <a:off x="838200" y="428534"/>
            <a:ext cx="10515600" cy="63719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WATER BAPTISM: THE NEGLECTED CHRISTIAN ORDINANCE</a:t>
            </a:r>
            <a:endParaRPr/>
          </a:p>
        </p:txBody>
      </p:sp>
      <p:sp>
        <p:nvSpPr>
          <p:cNvPr id="195" name="Google Shape;195;p12"/>
          <p:cNvSpPr txBox="1"/>
          <p:nvPr>
            <p:ph idx="2" type="body"/>
          </p:nvPr>
        </p:nvSpPr>
        <p:spPr>
          <a:xfrm>
            <a:off x="375920" y="2485545"/>
            <a:ext cx="5462173" cy="3943921"/>
          </a:xfrm>
          <a:prstGeom prst="rect">
            <a:avLst/>
          </a:prstGeom>
          <a:noFill/>
          <a:ln>
            <a:noFill/>
          </a:ln>
        </p:spPr>
        <p:txBody>
          <a:bodyPr anchorCtr="0" anchor="t" bIns="45700" lIns="91425" spcFirstLastPara="1" rIns="91425" wrap="square" tIns="45700">
            <a:normAutofit/>
          </a:bodyPr>
          <a:lstStyle/>
          <a:p>
            <a:pPr indent="-76200" lvl="0" marL="228600" rtl="0" algn="l">
              <a:lnSpc>
                <a:spcPct val="120000"/>
              </a:lnSpc>
              <a:spcBef>
                <a:spcPts val="0"/>
              </a:spcBef>
              <a:spcAft>
                <a:spcPts val="0"/>
              </a:spcAft>
              <a:buClr>
                <a:schemeClr val="dk1"/>
              </a:buClr>
              <a:buSzPts val="2400"/>
              <a:buNone/>
            </a:pPr>
            <a:r>
              <a:t/>
            </a:r>
            <a:endParaRPr sz="2400" cap="none">
              <a:latin typeface="Times New Roman"/>
              <a:ea typeface="Times New Roman"/>
              <a:cs typeface="Times New Roman"/>
              <a:sym typeface="Times New Roman"/>
            </a:endParaRPr>
          </a:p>
          <a:p>
            <a:pPr indent="-228600" lvl="0" marL="228600" rtl="0" algn="l">
              <a:lnSpc>
                <a:spcPct val="120000"/>
              </a:lnSpc>
              <a:spcBef>
                <a:spcPts val="1000"/>
              </a:spcBef>
              <a:spcAft>
                <a:spcPts val="0"/>
              </a:spcAft>
              <a:buClr>
                <a:schemeClr val="dk1"/>
              </a:buClr>
              <a:buSzPts val="2400"/>
              <a:buChar char="•"/>
            </a:pPr>
            <a:r>
              <a:rPr lang="en-US" sz="2400" cap="none">
                <a:latin typeface="Times New Roman"/>
                <a:ea typeface="Times New Roman"/>
                <a:cs typeface="Times New Roman"/>
                <a:sym typeface="Times New Roman"/>
              </a:rPr>
              <a:t>BAPTISM WAS DESIGNED SPECIFICALLY TO HELP US </a:t>
            </a:r>
            <a:r>
              <a:rPr lang="en-US" sz="2400" cap="none">
                <a:highlight>
                  <a:srgbClr val="00FF00"/>
                </a:highlight>
                <a:latin typeface="Times New Roman"/>
                <a:ea typeface="Times New Roman"/>
                <a:cs typeface="Times New Roman"/>
                <a:sym typeface="Times New Roman"/>
              </a:rPr>
              <a:t>IDENTIFY WITH THE LORD JESUS</a:t>
            </a:r>
            <a:endParaRPr/>
          </a:p>
          <a:p>
            <a:pPr indent="-76200" lvl="0" marL="228600" rtl="0" algn="l">
              <a:lnSpc>
                <a:spcPct val="120000"/>
              </a:lnSpc>
              <a:spcBef>
                <a:spcPts val="1000"/>
              </a:spcBef>
              <a:spcAft>
                <a:spcPts val="0"/>
              </a:spcAft>
              <a:buClr>
                <a:schemeClr val="dk1"/>
              </a:buClr>
              <a:buSzPts val="2400"/>
              <a:buNone/>
            </a:pPr>
            <a:r>
              <a:t/>
            </a:r>
            <a:endParaRPr sz="2400" cap="none">
              <a:latin typeface="Times New Roman"/>
              <a:ea typeface="Times New Roman"/>
              <a:cs typeface="Times New Roman"/>
              <a:sym typeface="Times New Roman"/>
            </a:endParaRPr>
          </a:p>
          <a:p>
            <a:pPr indent="0" lvl="0" marL="0" rtl="0" algn="l">
              <a:lnSpc>
                <a:spcPct val="120000"/>
              </a:lnSpc>
              <a:spcBef>
                <a:spcPts val="1000"/>
              </a:spcBef>
              <a:spcAft>
                <a:spcPts val="0"/>
              </a:spcAft>
              <a:buClr>
                <a:schemeClr val="dk1"/>
              </a:buClr>
              <a:buSzPts val="2400"/>
              <a:buNone/>
            </a:pPr>
            <a:r>
              <a:t/>
            </a:r>
            <a:endParaRPr sz="2400" cap="none">
              <a:latin typeface="Times New Roman"/>
              <a:ea typeface="Times New Roman"/>
              <a:cs typeface="Times New Roman"/>
              <a:sym typeface="Times New Roman"/>
            </a:endParaRPr>
          </a:p>
          <a:p>
            <a:pPr indent="-228600" lvl="0" marL="228600" rtl="0" algn="l">
              <a:lnSpc>
                <a:spcPct val="120000"/>
              </a:lnSpc>
              <a:spcBef>
                <a:spcPts val="1000"/>
              </a:spcBef>
              <a:spcAft>
                <a:spcPts val="0"/>
              </a:spcAft>
              <a:buClr>
                <a:schemeClr val="dk1"/>
              </a:buClr>
              <a:buSzPts val="2400"/>
              <a:buChar char="•"/>
            </a:pPr>
            <a:r>
              <a:rPr lang="en-US" sz="2400" cap="none">
                <a:highlight>
                  <a:srgbClr val="00FFFF"/>
                </a:highlight>
                <a:latin typeface="Times New Roman"/>
                <a:ea typeface="Times New Roman"/>
                <a:cs typeface="Times New Roman"/>
                <a:sym typeface="Times New Roman"/>
              </a:rPr>
              <a:t>BAPTISM ADVERTISES OUR FAITH</a:t>
            </a:r>
            <a:r>
              <a:rPr lang="en-US" sz="2400" cap="none">
                <a:latin typeface="Times New Roman"/>
                <a:ea typeface="Times New Roman"/>
                <a:cs typeface="Times New Roman"/>
                <a:sym typeface="Times New Roman"/>
              </a:rPr>
              <a:t>. </a:t>
            </a:r>
            <a:endParaRPr/>
          </a:p>
          <a:p>
            <a:pPr indent="-76200" lvl="0" marL="228600" rtl="0" algn="l">
              <a:lnSpc>
                <a:spcPct val="120000"/>
              </a:lnSpc>
              <a:spcBef>
                <a:spcPts val="1000"/>
              </a:spcBef>
              <a:spcAft>
                <a:spcPts val="0"/>
              </a:spcAft>
              <a:buClr>
                <a:schemeClr val="dk1"/>
              </a:buClr>
              <a:buSzPts val="2400"/>
              <a:buNone/>
            </a:pPr>
            <a:r>
              <a:t/>
            </a:r>
            <a:endParaRPr b="1" sz="2400" cap="none">
              <a:latin typeface="Times New Roman"/>
              <a:ea typeface="Times New Roman"/>
              <a:cs typeface="Times New Roman"/>
              <a:sym typeface="Times New Roman"/>
            </a:endParaRPr>
          </a:p>
          <a:p>
            <a:pPr indent="-76200" lvl="0" marL="228600" rtl="0" algn="l">
              <a:lnSpc>
                <a:spcPct val="120000"/>
              </a:lnSpc>
              <a:spcBef>
                <a:spcPts val="1000"/>
              </a:spcBef>
              <a:spcAft>
                <a:spcPts val="0"/>
              </a:spcAft>
              <a:buClr>
                <a:schemeClr val="dk1"/>
              </a:buClr>
              <a:buSzPts val="2400"/>
              <a:buNone/>
            </a:pPr>
            <a:r>
              <a:t/>
            </a:r>
            <a:endParaRPr i="1" sz="2400" cap="none"/>
          </a:p>
          <a:p>
            <a:pPr indent="0" lvl="0" marL="0" rtl="0" algn="l">
              <a:lnSpc>
                <a:spcPct val="10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1600"/>
              <a:buNone/>
            </a:pPr>
            <a:r>
              <a:t/>
            </a:r>
            <a:endParaRPr/>
          </a:p>
        </p:txBody>
      </p:sp>
      <p:sp>
        <p:nvSpPr>
          <p:cNvPr id="196" name="Google Shape;196;p12"/>
          <p:cNvSpPr txBox="1"/>
          <p:nvPr>
            <p:ph idx="4" type="body"/>
          </p:nvPr>
        </p:nvSpPr>
        <p:spPr>
          <a:xfrm>
            <a:off x="6451599" y="2485545"/>
            <a:ext cx="5364481" cy="3773015"/>
          </a:xfrm>
          <a:prstGeom prst="rect">
            <a:avLst/>
          </a:prstGeom>
          <a:noFill/>
          <a:ln>
            <a:noFill/>
          </a:ln>
        </p:spPr>
        <p:txBody>
          <a:bodyPr anchorCtr="0" anchor="t" bIns="45700" lIns="91425" spcFirstLastPara="1" rIns="91425" wrap="square" tIns="45700">
            <a:noAutofit/>
          </a:bodyPr>
          <a:lstStyle/>
          <a:p>
            <a:pPr indent="-76200" lvl="0" marL="228600" marR="0" rtl="0" algn="l">
              <a:lnSpc>
                <a:spcPct val="120000"/>
              </a:lnSpc>
              <a:spcBef>
                <a:spcPts val="0"/>
              </a:spcBef>
              <a:spcAft>
                <a:spcPts val="0"/>
              </a:spcAft>
              <a:buClr>
                <a:schemeClr val="dk1"/>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a:p>
            <a:pPr indent="-228600" lvl="0" marL="228600" marR="0" rtl="0" algn="l">
              <a:lnSpc>
                <a:spcPct val="120000"/>
              </a:lnSpc>
              <a:spcBef>
                <a:spcPts val="1000"/>
              </a:spcBef>
              <a:spcAft>
                <a:spcPts val="0"/>
              </a:spcAft>
              <a:buClr>
                <a:srgbClr val="000000"/>
              </a:buClr>
              <a:buSzPts val="2400"/>
              <a:buFont typeface="Arial"/>
              <a:buChar char="•"/>
            </a:pPr>
            <a:r>
              <a:rPr b="0" i="0" lang="en-US" sz="2400" u="none" cap="none" strike="noStrike">
                <a:solidFill>
                  <a:srgbClr val="000000"/>
                </a:solidFill>
                <a:latin typeface="Times New Roman"/>
                <a:ea typeface="Times New Roman"/>
                <a:cs typeface="Times New Roman"/>
                <a:sym typeface="Times New Roman"/>
              </a:rPr>
              <a:t>THIS IS A WITNESS TO OTHERS THAT WE ARE DEAD TO OUR OLD LIFE </a:t>
            </a:r>
            <a:r>
              <a:rPr b="0" i="1" lang="en-US" sz="2400" u="none" cap="none" strike="noStrike">
                <a:solidFill>
                  <a:srgbClr val="000000"/>
                </a:solidFill>
                <a:highlight>
                  <a:srgbClr val="00FFFF"/>
                </a:highlight>
                <a:latin typeface="Times New Roman"/>
                <a:ea typeface="Times New Roman"/>
                <a:cs typeface="Times New Roman"/>
                <a:sym typeface="Times New Roman"/>
              </a:rPr>
              <a:t>(I.E. YOUR OLD WAYS OF LIVING AND YOUR OLD SINFUL LIFESTYLE) </a:t>
            </a:r>
            <a:r>
              <a:rPr b="0" i="0" lang="en-US" sz="2400" u="none" cap="none" strike="noStrike">
                <a:solidFill>
                  <a:srgbClr val="000000"/>
                </a:solidFill>
                <a:latin typeface="Times New Roman"/>
                <a:ea typeface="Times New Roman"/>
                <a:cs typeface="Times New Roman"/>
                <a:sym typeface="Times New Roman"/>
              </a:rPr>
              <a:t>AND NOW WE ARE TO WALK IN THE NEW LIFE PROVIDED FOR US BY JESUS</a:t>
            </a:r>
            <a:endParaRPr b="0" i="1" sz="2400" u="none" cap="none" strike="noStrike">
              <a:solidFill>
                <a:srgbClr val="000000"/>
              </a:solidFill>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3"/>
          <p:cNvSpPr txBox="1"/>
          <p:nvPr>
            <p:ph type="title"/>
          </p:nvPr>
        </p:nvSpPr>
        <p:spPr>
          <a:xfrm>
            <a:off x="838200" y="428534"/>
            <a:ext cx="10515600" cy="6371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b="1" lang="en-US" sz="3300" cap="none">
                <a:latin typeface="Calibri"/>
                <a:ea typeface="Calibri"/>
                <a:cs typeface="Calibri"/>
                <a:sym typeface="Calibri"/>
              </a:rPr>
              <a:t>WATER BAPTISM: THE NEGLECTED CHRISTIAN ORDINANCE</a:t>
            </a:r>
            <a:endParaRPr/>
          </a:p>
        </p:txBody>
      </p:sp>
      <p:sp>
        <p:nvSpPr>
          <p:cNvPr id="202" name="Google Shape;202;p13"/>
          <p:cNvSpPr txBox="1"/>
          <p:nvPr>
            <p:ph idx="12" type="sldNum"/>
          </p:nvPr>
        </p:nvSpPr>
        <p:spPr>
          <a:xfrm>
            <a:off x="11353800" y="6356350"/>
            <a:ext cx="515080" cy="365125"/>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None/>
            </a:pPr>
            <a:fld id="{00000000-1234-1234-1234-123412341234}" type="slidenum">
              <a:rPr lang="en-US"/>
              <a:t>‹#›</a:t>
            </a:fld>
            <a:endParaRPr/>
          </a:p>
        </p:txBody>
      </p:sp>
      <p:pic>
        <p:nvPicPr>
          <p:cNvPr descr="A picture containing water, outdoor, person, person&#10;&#10;Description automatically generated" id="203" name="Google Shape;203;p13"/>
          <p:cNvPicPr preferRelativeResize="0"/>
          <p:nvPr>
            <p:ph idx="2" type="body"/>
          </p:nvPr>
        </p:nvPicPr>
        <p:blipFill rotWithShape="1">
          <a:blip r:embed="rId3">
            <a:alphaModFix/>
          </a:blip>
          <a:srcRect b="0" l="0" r="0" t="0"/>
          <a:stretch/>
        </p:blipFill>
        <p:spPr>
          <a:xfrm>
            <a:off x="6289040" y="1330960"/>
            <a:ext cx="5659120" cy="5036503"/>
          </a:xfrm>
          <a:prstGeom prst="rect">
            <a:avLst/>
          </a:prstGeom>
          <a:noFill/>
          <a:ln>
            <a:noFill/>
          </a:ln>
        </p:spPr>
      </p:pic>
      <p:grpSp>
        <p:nvGrpSpPr>
          <p:cNvPr id="204" name="Google Shape;204;p13"/>
          <p:cNvGrpSpPr/>
          <p:nvPr/>
        </p:nvGrpSpPr>
        <p:grpSpPr>
          <a:xfrm>
            <a:off x="838200" y="1827668"/>
            <a:ext cx="4984820" cy="4526637"/>
            <a:chOff x="0" y="2043"/>
            <a:chExt cx="4984820" cy="4526637"/>
          </a:xfrm>
        </p:grpSpPr>
        <p:sp>
          <p:nvSpPr>
            <p:cNvPr id="205" name="Google Shape;205;p13"/>
            <p:cNvSpPr/>
            <p:nvPr/>
          </p:nvSpPr>
          <p:spPr>
            <a:xfrm>
              <a:off x="0" y="2734531"/>
              <a:ext cx="4984820" cy="1794149"/>
            </a:xfrm>
            <a:prstGeom prst="rect">
              <a:avLst/>
            </a:prstGeom>
            <a:solidFill>
              <a:srgbClr val="5F9DD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3"/>
            <p:cNvSpPr txBox="1"/>
            <p:nvPr/>
          </p:nvSpPr>
          <p:spPr>
            <a:xfrm>
              <a:off x="0" y="2734531"/>
              <a:ext cx="4984820" cy="1794149"/>
            </a:xfrm>
            <a:prstGeom prst="rect">
              <a:avLst/>
            </a:prstGeom>
            <a:noFill/>
            <a:ln>
              <a:noFill/>
            </a:ln>
          </p:spPr>
          <p:txBody>
            <a:bodyPr anchorCtr="0" anchor="ctr" bIns="149350" lIns="149350" spcFirstLastPara="1" rIns="149350" wrap="square" tIns="149350">
              <a:noAutofit/>
            </a:bodyPr>
            <a:lstStyle/>
            <a:p>
              <a:pPr indent="0" lvl="0" marL="0" marR="0" rtl="0" algn="ctr">
                <a:lnSpc>
                  <a:spcPct val="90000"/>
                </a:lnSpc>
                <a:spcBef>
                  <a:spcPts val="0"/>
                </a:spcBef>
                <a:spcAft>
                  <a:spcPts val="0"/>
                </a:spcAft>
                <a:buClr>
                  <a:schemeClr val="lt1"/>
                </a:buClr>
                <a:buSzPts val="2100"/>
                <a:buFont typeface="Calibri"/>
                <a:buNone/>
              </a:pPr>
              <a:r>
                <a:rPr b="0" i="0" lang="en-US" sz="2100" u="none" cap="none" strike="noStrike">
                  <a:solidFill>
                    <a:schemeClr val="lt1"/>
                  </a:solidFill>
                  <a:latin typeface="Calibri"/>
                  <a:ea typeface="Calibri"/>
                  <a:cs typeface="Calibri"/>
                  <a:sym typeface="Calibri"/>
                </a:rPr>
                <a:t>IN ADDITION TO THE VERY MEANING OF THE WORD </a:t>
              </a:r>
              <a:r>
                <a:rPr b="0" i="1" lang="en-US" sz="2100" u="none" cap="none" strike="noStrike">
                  <a:solidFill>
                    <a:schemeClr val="lt1"/>
                  </a:solidFill>
                  <a:latin typeface="Calibri"/>
                  <a:ea typeface="Calibri"/>
                  <a:cs typeface="Calibri"/>
                  <a:sym typeface="Calibri"/>
                </a:rPr>
                <a:t>BAPTISM</a:t>
              </a:r>
              <a:r>
                <a:rPr b="0" i="0" lang="en-US" sz="2100" u="none" cap="none" strike="noStrike">
                  <a:solidFill>
                    <a:schemeClr val="lt1"/>
                  </a:solidFill>
                  <a:latin typeface="Calibri"/>
                  <a:ea typeface="Calibri"/>
                  <a:cs typeface="Calibri"/>
                  <a:sym typeface="Calibri"/>
                </a:rPr>
                <a:t> BEING </a:t>
              </a:r>
              <a:r>
                <a:rPr b="0" i="1" lang="en-US" sz="2100" u="none" cap="none" strike="noStrike">
                  <a:solidFill>
                    <a:schemeClr val="lt1"/>
                  </a:solidFill>
                  <a:latin typeface="Calibri"/>
                  <a:ea typeface="Calibri"/>
                  <a:cs typeface="Calibri"/>
                  <a:sym typeface="Calibri"/>
                </a:rPr>
                <a:t>TO </a:t>
              </a:r>
              <a:r>
                <a:rPr b="1" i="0" lang="en-US" sz="2100" u="sng" cap="none" strike="noStrike">
                  <a:solidFill>
                    <a:schemeClr val="dk1"/>
                  </a:solidFill>
                  <a:latin typeface="Calibri"/>
                  <a:ea typeface="Calibri"/>
                  <a:cs typeface="Calibri"/>
                  <a:sym typeface="Calibri"/>
                </a:rPr>
                <a:t>IMMERSE,</a:t>
              </a:r>
              <a:r>
                <a:rPr b="0" i="0" lang="en-US" sz="2100" u="none" cap="none" strike="noStrike">
                  <a:solidFill>
                    <a:schemeClr val="lt1"/>
                  </a:solidFill>
                  <a:latin typeface="Calibri"/>
                  <a:ea typeface="Calibri"/>
                  <a:cs typeface="Calibri"/>
                  <a:sym typeface="Calibri"/>
                </a:rPr>
                <a:t> THE BIBLE PROVIDES ADDITIONAL EVIDENCE THAT THE BIBLICAL MODE OF BAPTISM IS TOTAL IMMERSION.</a:t>
              </a:r>
              <a:endParaRPr/>
            </a:p>
          </p:txBody>
        </p:sp>
        <p:sp>
          <p:nvSpPr>
            <p:cNvPr id="207" name="Google Shape;207;p13"/>
            <p:cNvSpPr/>
            <p:nvPr/>
          </p:nvSpPr>
          <p:spPr>
            <a:xfrm rot="10800000">
              <a:off x="0" y="2043"/>
              <a:ext cx="4984820" cy="2759401"/>
            </a:xfrm>
            <a:prstGeom prst="upArrowCallout">
              <a:avLst>
                <a:gd fmla="val 25000" name="adj1"/>
                <a:gd fmla="val 25000" name="adj2"/>
                <a:gd fmla="val 25000" name="adj3"/>
                <a:gd fmla="val 64977" name="adj4"/>
              </a:avLst>
            </a:prstGeom>
            <a:solidFill>
              <a:srgbClr val="5F9DD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3"/>
            <p:cNvSpPr txBox="1"/>
            <p:nvPr/>
          </p:nvSpPr>
          <p:spPr>
            <a:xfrm>
              <a:off x="0" y="2043"/>
              <a:ext cx="4984820" cy="1792976"/>
            </a:xfrm>
            <a:prstGeom prst="rect">
              <a:avLst/>
            </a:prstGeom>
            <a:noFill/>
            <a:ln>
              <a:noFill/>
            </a:ln>
          </p:spPr>
          <p:txBody>
            <a:bodyPr anchorCtr="0" anchor="ctr" bIns="149350" lIns="149350" spcFirstLastPara="1" rIns="149350" wrap="square" tIns="149350">
              <a:noAutofit/>
            </a:bodyPr>
            <a:lstStyle/>
            <a:p>
              <a:pPr indent="0" lvl="0" marL="0" marR="0" rtl="0" algn="ctr">
                <a:lnSpc>
                  <a:spcPct val="90000"/>
                </a:lnSpc>
                <a:spcBef>
                  <a:spcPts val="0"/>
                </a:spcBef>
                <a:spcAft>
                  <a:spcPts val="0"/>
                </a:spcAft>
                <a:buClr>
                  <a:schemeClr val="lt1"/>
                </a:buClr>
                <a:buSzPts val="2100"/>
                <a:buFont typeface="Calibri"/>
                <a:buNone/>
              </a:pPr>
              <a:r>
                <a:rPr b="1" i="0" lang="en-US" sz="2100" u="none" cap="none" strike="noStrike">
                  <a:solidFill>
                    <a:schemeClr val="lt1"/>
                  </a:solidFill>
                  <a:latin typeface="Calibri"/>
                  <a:ea typeface="Calibri"/>
                  <a:cs typeface="Calibri"/>
                  <a:sym typeface="Calibri"/>
                </a:rPr>
                <a:t>WHAT MODE OF BAPTISM IS BIBLICAL?</a:t>
              </a:r>
              <a:endParaRPr b="0" i="0" sz="2100" u="none" cap="none" strike="noStrike">
                <a:solidFill>
                  <a:schemeClr val="lt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4"/>
          <p:cNvSpPr txBox="1"/>
          <p:nvPr>
            <p:ph type="title"/>
          </p:nvPr>
        </p:nvSpPr>
        <p:spPr>
          <a:xfrm>
            <a:off x="838200" y="428534"/>
            <a:ext cx="10515600" cy="63719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WATER BAPTISM: THE NEGLECTED CHRISTIAN ORDINANCE</a:t>
            </a:r>
            <a:endParaRPr/>
          </a:p>
        </p:txBody>
      </p:sp>
      <p:sp>
        <p:nvSpPr>
          <p:cNvPr id="214" name="Google Shape;214;p14"/>
          <p:cNvSpPr txBox="1"/>
          <p:nvPr>
            <p:ph idx="2" type="body"/>
          </p:nvPr>
        </p:nvSpPr>
        <p:spPr>
          <a:xfrm>
            <a:off x="118014" y="2485545"/>
            <a:ext cx="5720080" cy="3943921"/>
          </a:xfrm>
          <a:prstGeom prst="rect">
            <a:avLst/>
          </a:prstGeom>
          <a:noFill/>
          <a:ln>
            <a:noFill/>
          </a:ln>
        </p:spPr>
        <p:txBody>
          <a:bodyPr anchorCtr="0" anchor="t" bIns="45700" lIns="91425" spcFirstLastPara="1" rIns="91425" wrap="square" tIns="45700">
            <a:normAutofit lnSpcReduction="10000"/>
          </a:bodyPr>
          <a:lstStyle/>
          <a:p>
            <a:pPr indent="-76200" lvl="0" marL="228600" rtl="0" algn="l">
              <a:lnSpc>
                <a:spcPct val="120000"/>
              </a:lnSpc>
              <a:spcBef>
                <a:spcPts val="0"/>
              </a:spcBef>
              <a:spcAft>
                <a:spcPts val="0"/>
              </a:spcAft>
              <a:buClr>
                <a:schemeClr val="dk1"/>
              </a:buClr>
              <a:buSzPts val="2400"/>
              <a:buNone/>
            </a:pPr>
            <a:r>
              <a:t/>
            </a:r>
            <a:endParaRPr sz="2400" cap="none">
              <a:latin typeface="Times New Roman"/>
              <a:ea typeface="Times New Roman"/>
              <a:cs typeface="Times New Roman"/>
              <a:sym typeface="Times New Roman"/>
            </a:endParaRPr>
          </a:p>
          <a:p>
            <a:pPr indent="-228600" lvl="0" marL="228600" marR="0" rtl="0" algn="l">
              <a:lnSpc>
                <a:spcPct val="120000"/>
              </a:lnSpc>
              <a:spcBef>
                <a:spcPts val="1000"/>
              </a:spcBef>
              <a:spcAft>
                <a:spcPts val="0"/>
              </a:spcAft>
              <a:buClr>
                <a:srgbClr val="000000"/>
              </a:buClr>
              <a:buSzPts val="2800"/>
              <a:buFont typeface="Arial"/>
              <a:buChar char="•"/>
            </a:pPr>
            <a:r>
              <a:rPr b="1" i="0" lang="en-US" sz="2800" u="none" cap="none" strike="noStrike">
                <a:solidFill>
                  <a:srgbClr val="000000"/>
                </a:solidFill>
                <a:highlight>
                  <a:srgbClr val="00FFFF"/>
                </a:highlight>
                <a:latin typeface="Arial"/>
                <a:ea typeface="Arial"/>
                <a:cs typeface="Arial"/>
                <a:sym typeface="Arial"/>
              </a:rPr>
              <a:t>Matthew 28:19</a:t>
            </a:r>
            <a:endParaRPr/>
          </a:p>
          <a:p>
            <a:pPr indent="0" lvl="0" marL="0" marR="0" rtl="0" algn="l">
              <a:lnSpc>
                <a:spcPct val="120000"/>
              </a:lnSpc>
              <a:spcBef>
                <a:spcPts val="1000"/>
              </a:spcBef>
              <a:spcAft>
                <a:spcPts val="0"/>
              </a:spcAft>
              <a:buClr>
                <a:srgbClr val="000000"/>
              </a:buClr>
              <a:buSzPts val="3200"/>
              <a:buFont typeface="Arial"/>
              <a:buNone/>
            </a:pPr>
            <a:r>
              <a:rPr b="1" baseline="30000" i="0" lang="en-US" sz="3200" u="none" cap="none" strike="noStrike">
                <a:solidFill>
                  <a:srgbClr val="000000"/>
                </a:solidFill>
                <a:latin typeface="Arial"/>
                <a:ea typeface="Arial"/>
                <a:cs typeface="Arial"/>
                <a:sym typeface="Arial"/>
              </a:rPr>
              <a:t>19 </a:t>
            </a:r>
            <a:r>
              <a:rPr b="0" i="0" lang="en-US" sz="3200" u="none" cap="none" strike="noStrike">
                <a:solidFill>
                  <a:srgbClr val="000000"/>
                </a:solidFill>
                <a:latin typeface="Arial"/>
                <a:ea typeface="Arial"/>
                <a:cs typeface="Arial"/>
                <a:sym typeface="Arial"/>
              </a:rPr>
              <a:t>Therefore go and make disciples of all nations, baptizing them in the name of the Father and of the Son and of the Holy Spirit,</a:t>
            </a:r>
            <a:endParaRPr/>
          </a:p>
          <a:p>
            <a:pPr indent="-76200" lvl="0" marL="228600" rtl="0" algn="l">
              <a:lnSpc>
                <a:spcPct val="120000"/>
              </a:lnSpc>
              <a:spcBef>
                <a:spcPts val="1000"/>
              </a:spcBef>
              <a:spcAft>
                <a:spcPts val="0"/>
              </a:spcAft>
              <a:buClr>
                <a:schemeClr val="dk1"/>
              </a:buClr>
              <a:buSzPts val="2400"/>
              <a:buNone/>
            </a:pPr>
            <a:r>
              <a:t/>
            </a:r>
            <a:endParaRPr i="1" sz="2400" cap="none"/>
          </a:p>
          <a:p>
            <a:pPr indent="0" lvl="0" marL="0" rtl="0" algn="l">
              <a:lnSpc>
                <a:spcPct val="10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1600"/>
              <a:buNone/>
            </a:pPr>
            <a:r>
              <a:t/>
            </a:r>
            <a:endParaRPr/>
          </a:p>
        </p:txBody>
      </p:sp>
      <p:sp>
        <p:nvSpPr>
          <p:cNvPr id="215" name="Google Shape;215;p14"/>
          <p:cNvSpPr txBox="1"/>
          <p:nvPr>
            <p:ph idx="4" type="body"/>
          </p:nvPr>
        </p:nvSpPr>
        <p:spPr>
          <a:xfrm>
            <a:off x="6096001" y="2485545"/>
            <a:ext cx="5720080" cy="3773015"/>
          </a:xfrm>
          <a:prstGeom prst="rect">
            <a:avLst/>
          </a:prstGeom>
          <a:noFill/>
          <a:ln>
            <a:noFill/>
          </a:ln>
        </p:spPr>
        <p:txBody>
          <a:bodyPr anchorCtr="0" anchor="t" bIns="45700" lIns="91425" spcFirstLastPara="1" rIns="91425" wrap="square" tIns="45700">
            <a:noAutofit/>
          </a:bodyPr>
          <a:lstStyle/>
          <a:p>
            <a:pPr indent="-228600" lvl="0" marL="228600" rtl="0" algn="l">
              <a:lnSpc>
                <a:spcPct val="120000"/>
              </a:lnSpc>
              <a:spcBef>
                <a:spcPts val="0"/>
              </a:spcBef>
              <a:spcAft>
                <a:spcPts val="0"/>
              </a:spcAft>
              <a:buClr>
                <a:srgbClr val="000000"/>
              </a:buClr>
              <a:buSzPts val="3200"/>
              <a:buChar char="•"/>
            </a:pPr>
            <a:r>
              <a:rPr b="1" i="0" lang="en-US" sz="3200">
                <a:solidFill>
                  <a:srgbClr val="000000"/>
                </a:solidFill>
                <a:highlight>
                  <a:srgbClr val="00FFFF"/>
                </a:highlight>
                <a:latin typeface="Arial"/>
                <a:ea typeface="Arial"/>
                <a:cs typeface="Arial"/>
                <a:sym typeface="Arial"/>
              </a:rPr>
              <a:t>John 3:23</a:t>
            </a:r>
            <a:endParaRPr/>
          </a:p>
          <a:p>
            <a:pPr indent="0" lvl="0" marL="0" rtl="0" algn="l">
              <a:lnSpc>
                <a:spcPct val="120000"/>
              </a:lnSpc>
              <a:spcBef>
                <a:spcPts val="1000"/>
              </a:spcBef>
              <a:spcAft>
                <a:spcPts val="0"/>
              </a:spcAft>
              <a:buClr>
                <a:srgbClr val="000000"/>
              </a:buClr>
              <a:buSzPts val="3200"/>
              <a:buNone/>
            </a:pPr>
            <a:r>
              <a:rPr b="1" baseline="30000" i="0" lang="en-US" sz="3200">
                <a:solidFill>
                  <a:srgbClr val="000000"/>
                </a:solidFill>
                <a:latin typeface="Arial"/>
                <a:ea typeface="Arial"/>
                <a:cs typeface="Arial"/>
                <a:sym typeface="Arial"/>
              </a:rPr>
              <a:t>23 </a:t>
            </a:r>
            <a:r>
              <a:rPr b="0" i="0" lang="en-US" sz="3200">
                <a:solidFill>
                  <a:srgbClr val="000000"/>
                </a:solidFill>
                <a:latin typeface="Arial"/>
                <a:ea typeface="Arial"/>
                <a:cs typeface="Arial"/>
                <a:sym typeface="Arial"/>
              </a:rPr>
              <a:t>Now John also was baptizing at Aenon near Salim, because there was </a:t>
            </a:r>
            <a:r>
              <a:rPr b="0" i="0" lang="en-US" sz="3200">
                <a:solidFill>
                  <a:srgbClr val="000000"/>
                </a:solidFill>
                <a:highlight>
                  <a:srgbClr val="00FF00"/>
                </a:highlight>
                <a:latin typeface="Arial"/>
                <a:ea typeface="Arial"/>
                <a:cs typeface="Arial"/>
                <a:sym typeface="Arial"/>
              </a:rPr>
              <a:t>plenty of water, </a:t>
            </a:r>
            <a:r>
              <a:rPr b="0" i="0" lang="en-US" sz="3200">
                <a:solidFill>
                  <a:srgbClr val="000000"/>
                </a:solidFill>
                <a:latin typeface="Arial"/>
                <a:ea typeface="Arial"/>
                <a:cs typeface="Arial"/>
                <a:sym typeface="Arial"/>
              </a:rPr>
              <a:t>and people were coming and being baptized.</a:t>
            </a:r>
            <a:endParaRPr/>
          </a:p>
          <a:p>
            <a:pPr indent="0" lvl="0" marL="0" rtl="0" algn="l">
              <a:lnSpc>
                <a:spcPct val="10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0" st="0"/>
                                            </p:txEl>
                                          </p:spTgt>
                                        </p:tgtEl>
                                        <p:attrNameLst>
                                          <p:attrName>style.visibility</p:attrName>
                                        </p:attrNameLst>
                                      </p:cBhvr>
                                      <p:to>
                                        <p:strVal val="visible"/>
                                      </p:to>
                                    </p:set>
                                    <p:animEffect filter="fade" transition="in">
                                      <p:cBhvr>
                                        <p:cTn dur="500"/>
                                        <p:tgtEl>
                                          <p:spTgt spid="2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1" st="1"/>
                                            </p:txEl>
                                          </p:spTgt>
                                        </p:tgtEl>
                                        <p:attrNameLst>
                                          <p:attrName>style.visibility</p:attrName>
                                        </p:attrNameLst>
                                      </p:cBhvr>
                                      <p:to>
                                        <p:strVal val="visible"/>
                                      </p:to>
                                    </p:set>
                                    <p:animEffect filter="fade" transition="in">
                                      <p:cBhvr>
                                        <p:cTn dur="500"/>
                                        <p:tgtEl>
                                          <p:spTgt spid="2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2" st="2"/>
                                            </p:txEl>
                                          </p:spTgt>
                                        </p:tgtEl>
                                        <p:attrNameLst>
                                          <p:attrName>style.visibility</p:attrName>
                                        </p:attrNameLst>
                                      </p:cBhvr>
                                      <p:to>
                                        <p:strVal val="visible"/>
                                      </p:to>
                                    </p:set>
                                    <p:animEffect filter="fade" transition="in">
                                      <p:cBhvr>
                                        <p:cTn dur="500"/>
                                        <p:tgtEl>
                                          <p:spTgt spid="21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5"/>
          <p:cNvSpPr txBox="1"/>
          <p:nvPr>
            <p:ph type="title"/>
          </p:nvPr>
        </p:nvSpPr>
        <p:spPr>
          <a:xfrm>
            <a:off x="838200" y="428534"/>
            <a:ext cx="10515600" cy="63719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WATER BAPTISM: THE NEGLECTED CHRISTIAN ORDINANCE</a:t>
            </a:r>
            <a:endParaRPr/>
          </a:p>
        </p:txBody>
      </p:sp>
      <p:sp>
        <p:nvSpPr>
          <p:cNvPr id="221" name="Google Shape;221;p15"/>
          <p:cNvSpPr txBox="1"/>
          <p:nvPr>
            <p:ph idx="2" type="body"/>
          </p:nvPr>
        </p:nvSpPr>
        <p:spPr>
          <a:xfrm>
            <a:off x="375921" y="2485545"/>
            <a:ext cx="5059680" cy="3943921"/>
          </a:xfrm>
          <a:prstGeom prst="rect">
            <a:avLst/>
          </a:prstGeom>
          <a:noFill/>
          <a:ln>
            <a:noFill/>
          </a:ln>
        </p:spPr>
        <p:txBody>
          <a:bodyPr anchorCtr="0" anchor="t" bIns="45700" lIns="91425" spcFirstLastPara="1" rIns="91425" wrap="square" tIns="45700">
            <a:normAutofit fontScale="92500" lnSpcReduction="20000"/>
          </a:bodyPr>
          <a:lstStyle/>
          <a:p>
            <a:pPr indent="-87629" lvl="0" marL="228600" rtl="0" algn="l">
              <a:lnSpc>
                <a:spcPct val="120000"/>
              </a:lnSpc>
              <a:spcBef>
                <a:spcPts val="0"/>
              </a:spcBef>
              <a:spcAft>
                <a:spcPts val="0"/>
              </a:spcAft>
              <a:buClr>
                <a:schemeClr val="dk1"/>
              </a:buClr>
              <a:buSzPct val="100000"/>
              <a:buNone/>
            </a:pPr>
            <a:r>
              <a:t/>
            </a:r>
            <a:endParaRPr sz="2400" cap="none">
              <a:latin typeface="Times New Roman"/>
              <a:ea typeface="Times New Roman"/>
              <a:cs typeface="Times New Roman"/>
              <a:sym typeface="Times New Roman"/>
            </a:endParaRPr>
          </a:p>
          <a:p>
            <a:pPr indent="-228600" lvl="0" marL="228600" rtl="0" algn="l">
              <a:lnSpc>
                <a:spcPct val="120000"/>
              </a:lnSpc>
              <a:spcBef>
                <a:spcPts val="1000"/>
              </a:spcBef>
              <a:spcAft>
                <a:spcPts val="0"/>
              </a:spcAft>
              <a:buClr>
                <a:srgbClr val="000000"/>
              </a:buClr>
              <a:buSzPct val="100000"/>
              <a:buChar char="•"/>
            </a:pPr>
            <a:r>
              <a:rPr b="1" i="0" lang="en-US" sz="3200">
                <a:solidFill>
                  <a:srgbClr val="000000"/>
                </a:solidFill>
                <a:highlight>
                  <a:srgbClr val="FF00FF"/>
                </a:highlight>
                <a:latin typeface="Arial"/>
                <a:ea typeface="Arial"/>
                <a:cs typeface="Arial"/>
                <a:sym typeface="Arial"/>
              </a:rPr>
              <a:t>Matthew 3:16</a:t>
            </a:r>
            <a:endParaRPr/>
          </a:p>
          <a:p>
            <a:pPr indent="0" lvl="0" marL="0" rtl="0" algn="l">
              <a:lnSpc>
                <a:spcPct val="120000"/>
              </a:lnSpc>
              <a:spcBef>
                <a:spcPts val="1000"/>
              </a:spcBef>
              <a:spcAft>
                <a:spcPts val="0"/>
              </a:spcAft>
              <a:buClr>
                <a:srgbClr val="000000"/>
              </a:buClr>
              <a:buSzPct val="100000"/>
              <a:buNone/>
            </a:pPr>
            <a:r>
              <a:rPr b="1" baseline="30000" i="0" lang="en-US" sz="3200">
                <a:solidFill>
                  <a:srgbClr val="000000"/>
                </a:solidFill>
                <a:latin typeface="Arial"/>
                <a:ea typeface="Arial"/>
                <a:cs typeface="Arial"/>
                <a:sym typeface="Arial"/>
              </a:rPr>
              <a:t>16 </a:t>
            </a:r>
            <a:r>
              <a:rPr b="0" i="0" lang="en-US" sz="3200">
                <a:solidFill>
                  <a:srgbClr val="000000"/>
                </a:solidFill>
                <a:latin typeface="Arial"/>
                <a:ea typeface="Arial"/>
                <a:cs typeface="Arial"/>
                <a:sym typeface="Arial"/>
              </a:rPr>
              <a:t>As soon as Jesus was baptized, </a:t>
            </a:r>
            <a:r>
              <a:rPr b="0" i="0" lang="en-US" sz="3200">
                <a:solidFill>
                  <a:srgbClr val="000000"/>
                </a:solidFill>
                <a:highlight>
                  <a:srgbClr val="FFFF00"/>
                </a:highlight>
                <a:latin typeface="Arial"/>
                <a:ea typeface="Arial"/>
                <a:cs typeface="Arial"/>
                <a:sym typeface="Arial"/>
              </a:rPr>
              <a:t>he went up out of the water.</a:t>
            </a:r>
            <a:r>
              <a:rPr b="0" i="0" lang="en-US" sz="3200">
                <a:solidFill>
                  <a:srgbClr val="000000"/>
                </a:solidFill>
                <a:latin typeface="Arial"/>
                <a:ea typeface="Arial"/>
                <a:cs typeface="Arial"/>
                <a:sym typeface="Arial"/>
              </a:rPr>
              <a:t> At that moment heaven was opened, and he saw the Spirit of God descending like a dove and alighting on him.</a:t>
            </a:r>
            <a:endParaRPr/>
          </a:p>
          <a:p>
            <a:pPr indent="-87629" lvl="0" marL="228600" rtl="0" algn="l">
              <a:lnSpc>
                <a:spcPct val="120000"/>
              </a:lnSpc>
              <a:spcBef>
                <a:spcPts val="1000"/>
              </a:spcBef>
              <a:spcAft>
                <a:spcPts val="0"/>
              </a:spcAft>
              <a:buClr>
                <a:schemeClr val="dk1"/>
              </a:buClr>
              <a:buSzPct val="100000"/>
              <a:buNone/>
            </a:pPr>
            <a:r>
              <a:t/>
            </a:r>
            <a:endParaRPr i="1" sz="2400" cap="none"/>
          </a:p>
          <a:p>
            <a:pPr indent="0" lvl="0" marL="0" rtl="0" algn="l">
              <a:lnSpc>
                <a:spcPct val="100000"/>
              </a:lnSpc>
              <a:spcBef>
                <a:spcPts val="1000"/>
              </a:spcBef>
              <a:spcAft>
                <a:spcPts val="0"/>
              </a:spcAft>
              <a:buClr>
                <a:schemeClr val="dk1"/>
              </a:buClr>
              <a:buSzPct val="1000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ct val="1000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ct val="1000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ct val="100000"/>
              <a:buNone/>
            </a:pPr>
            <a:r>
              <a:t/>
            </a:r>
            <a:endParaRPr/>
          </a:p>
        </p:txBody>
      </p:sp>
      <p:sp>
        <p:nvSpPr>
          <p:cNvPr id="222" name="Google Shape;222;p15"/>
          <p:cNvSpPr txBox="1"/>
          <p:nvPr>
            <p:ph idx="4" type="body"/>
          </p:nvPr>
        </p:nvSpPr>
        <p:spPr>
          <a:xfrm>
            <a:off x="5838093" y="2306321"/>
            <a:ext cx="5977986" cy="4551680"/>
          </a:xfrm>
          <a:prstGeom prst="rect">
            <a:avLst/>
          </a:prstGeom>
          <a:noFill/>
          <a:ln>
            <a:noFill/>
          </a:ln>
        </p:spPr>
        <p:txBody>
          <a:bodyPr anchorCtr="0" anchor="t" bIns="45700" lIns="91425" spcFirstLastPara="1" rIns="91425" wrap="square" tIns="45700">
            <a:noAutofit/>
          </a:bodyPr>
          <a:lstStyle/>
          <a:p>
            <a:pPr indent="-228600" lvl="0" marL="228600" rtl="0" algn="l">
              <a:lnSpc>
                <a:spcPct val="120000"/>
              </a:lnSpc>
              <a:spcBef>
                <a:spcPts val="0"/>
              </a:spcBef>
              <a:spcAft>
                <a:spcPts val="0"/>
              </a:spcAft>
              <a:buClr>
                <a:srgbClr val="000000"/>
              </a:buClr>
              <a:buSzPts val="2400"/>
              <a:buChar char="•"/>
            </a:pPr>
            <a:r>
              <a:rPr b="1" i="0" lang="en-US" sz="2400">
                <a:solidFill>
                  <a:srgbClr val="000000"/>
                </a:solidFill>
                <a:highlight>
                  <a:srgbClr val="FF00FF"/>
                </a:highlight>
                <a:latin typeface="Arial"/>
                <a:ea typeface="Arial"/>
                <a:cs typeface="Arial"/>
                <a:sym typeface="Arial"/>
              </a:rPr>
              <a:t>Acts 8:38-39</a:t>
            </a:r>
            <a:endParaRPr/>
          </a:p>
          <a:p>
            <a:pPr indent="0" lvl="0" marL="0" rtl="0" algn="l">
              <a:lnSpc>
                <a:spcPct val="120000"/>
              </a:lnSpc>
              <a:spcBef>
                <a:spcPts val="1000"/>
              </a:spcBef>
              <a:spcAft>
                <a:spcPts val="0"/>
              </a:spcAft>
              <a:buClr>
                <a:srgbClr val="000000"/>
              </a:buClr>
              <a:buSzPts val="2500"/>
              <a:buNone/>
            </a:pPr>
            <a:r>
              <a:rPr b="1" baseline="30000" i="0" lang="en-US" sz="2500">
                <a:solidFill>
                  <a:srgbClr val="000000"/>
                </a:solidFill>
                <a:latin typeface="Arial"/>
                <a:ea typeface="Arial"/>
                <a:cs typeface="Arial"/>
                <a:sym typeface="Arial"/>
              </a:rPr>
              <a:t>38 </a:t>
            </a:r>
            <a:r>
              <a:rPr b="0" i="0" lang="en-US" sz="2500">
                <a:solidFill>
                  <a:srgbClr val="000000"/>
                </a:solidFill>
                <a:latin typeface="Arial"/>
                <a:ea typeface="Arial"/>
                <a:cs typeface="Arial"/>
                <a:sym typeface="Arial"/>
              </a:rPr>
              <a:t>And he gave orders to stop the chariot. Then both Philip and the eunuch </a:t>
            </a:r>
            <a:r>
              <a:rPr b="0" i="0" lang="en-US" sz="2500">
                <a:solidFill>
                  <a:srgbClr val="000000"/>
                </a:solidFill>
                <a:highlight>
                  <a:srgbClr val="00FFFF"/>
                </a:highlight>
                <a:latin typeface="Arial"/>
                <a:ea typeface="Arial"/>
                <a:cs typeface="Arial"/>
                <a:sym typeface="Arial"/>
              </a:rPr>
              <a:t>went down into the water</a:t>
            </a:r>
            <a:r>
              <a:rPr b="0" i="0" lang="en-US" sz="2500">
                <a:solidFill>
                  <a:srgbClr val="000000"/>
                </a:solidFill>
                <a:latin typeface="Arial"/>
                <a:ea typeface="Arial"/>
                <a:cs typeface="Arial"/>
                <a:sym typeface="Arial"/>
              </a:rPr>
              <a:t> and Philip baptized him. </a:t>
            </a:r>
            <a:r>
              <a:rPr b="1" baseline="30000" i="0" lang="en-US" sz="2500">
                <a:solidFill>
                  <a:srgbClr val="000000"/>
                </a:solidFill>
                <a:latin typeface="Arial"/>
                <a:ea typeface="Arial"/>
                <a:cs typeface="Arial"/>
                <a:sym typeface="Arial"/>
              </a:rPr>
              <a:t>39 </a:t>
            </a:r>
            <a:r>
              <a:rPr b="0" i="0" lang="en-US" sz="2500">
                <a:solidFill>
                  <a:srgbClr val="000000"/>
                </a:solidFill>
                <a:latin typeface="Arial"/>
                <a:ea typeface="Arial"/>
                <a:cs typeface="Arial"/>
                <a:sym typeface="Arial"/>
              </a:rPr>
              <a:t>When </a:t>
            </a:r>
            <a:r>
              <a:rPr b="0" i="0" lang="en-US" sz="2500">
                <a:solidFill>
                  <a:srgbClr val="000000"/>
                </a:solidFill>
                <a:highlight>
                  <a:srgbClr val="00FF00"/>
                </a:highlight>
                <a:latin typeface="Arial"/>
                <a:ea typeface="Arial"/>
                <a:cs typeface="Arial"/>
                <a:sym typeface="Arial"/>
              </a:rPr>
              <a:t>they came up out of the water</a:t>
            </a:r>
            <a:r>
              <a:rPr b="0" i="0" lang="en-US" sz="2500">
                <a:solidFill>
                  <a:srgbClr val="000000"/>
                </a:solidFill>
                <a:latin typeface="Arial"/>
                <a:ea typeface="Arial"/>
                <a:cs typeface="Arial"/>
                <a:sym typeface="Arial"/>
              </a:rPr>
              <a:t>, the Spirit of the Lord suddenly took Philip away, and the eunuch did not see him again, but went on his way rejoicing.</a:t>
            </a:r>
            <a:endParaRPr/>
          </a:p>
          <a:p>
            <a:pPr indent="0" lvl="0" marL="0" rtl="0" algn="l">
              <a:lnSpc>
                <a:spcPct val="10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xEl>
                                              <p:pRg end="0" st="0"/>
                                            </p:txEl>
                                          </p:spTgt>
                                        </p:tgtEl>
                                        <p:attrNameLst>
                                          <p:attrName>style.visibility</p:attrName>
                                        </p:attrNameLst>
                                      </p:cBhvr>
                                      <p:to>
                                        <p:strVal val="visible"/>
                                      </p:to>
                                    </p:set>
                                    <p:animEffect filter="fade" transition="in">
                                      <p:cBhvr>
                                        <p:cTn dur="500"/>
                                        <p:tgtEl>
                                          <p:spTgt spid="2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xEl>
                                              <p:pRg end="1" st="1"/>
                                            </p:txEl>
                                          </p:spTgt>
                                        </p:tgtEl>
                                        <p:attrNameLst>
                                          <p:attrName>style.visibility</p:attrName>
                                        </p:attrNameLst>
                                      </p:cBhvr>
                                      <p:to>
                                        <p:strVal val="visible"/>
                                      </p:to>
                                    </p:set>
                                    <p:animEffect filter="fade" transition="in">
                                      <p:cBhvr>
                                        <p:cTn dur="500"/>
                                        <p:tgtEl>
                                          <p:spTgt spid="2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xEl>
                                              <p:pRg end="2" st="2"/>
                                            </p:txEl>
                                          </p:spTgt>
                                        </p:tgtEl>
                                        <p:attrNameLst>
                                          <p:attrName>style.visibility</p:attrName>
                                        </p:attrNameLst>
                                      </p:cBhvr>
                                      <p:to>
                                        <p:strVal val="visible"/>
                                      </p:to>
                                    </p:set>
                                    <p:animEffect filter="fade" transition="in">
                                      <p:cBhvr>
                                        <p:cTn dur="500"/>
                                        <p:tgtEl>
                                          <p:spTgt spid="22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6"/>
          <p:cNvSpPr txBox="1"/>
          <p:nvPr>
            <p:ph type="title"/>
          </p:nvPr>
        </p:nvSpPr>
        <p:spPr>
          <a:xfrm>
            <a:off x="838200" y="428534"/>
            <a:ext cx="10515600" cy="6371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b="1" lang="en-US" sz="3300" cap="none">
                <a:latin typeface="Calibri"/>
                <a:ea typeface="Calibri"/>
                <a:cs typeface="Calibri"/>
                <a:sym typeface="Calibri"/>
              </a:rPr>
              <a:t>WATER BAPTISM: THE NEGLECTED CHRISTIAN ORDINANCE</a:t>
            </a:r>
            <a:endParaRPr/>
          </a:p>
        </p:txBody>
      </p:sp>
      <p:sp>
        <p:nvSpPr>
          <p:cNvPr id="228" name="Google Shape;228;p16"/>
          <p:cNvSpPr txBox="1"/>
          <p:nvPr>
            <p:ph idx="12" type="sldNum"/>
          </p:nvPr>
        </p:nvSpPr>
        <p:spPr>
          <a:xfrm>
            <a:off x="11353800" y="6356350"/>
            <a:ext cx="515080" cy="365125"/>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None/>
            </a:pPr>
            <a:fld id="{00000000-1234-1234-1234-123412341234}" type="slidenum">
              <a:rPr lang="en-US"/>
              <a:t>‹#›</a:t>
            </a:fld>
            <a:endParaRPr/>
          </a:p>
        </p:txBody>
      </p:sp>
      <p:pic>
        <p:nvPicPr>
          <p:cNvPr descr="A group of people in a river&#10;&#10;Description automatically generated with low confidence" id="229" name="Google Shape;229;p16"/>
          <p:cNvPicPr preferRelativeResize="0"/>
          <p:nvPr>
            <p:ph idx="1" type="body"/>
          </p:nvPr>
        </p:nvPicPr>
        <p:blipFill rotWithShape="1">
          <a:blip r:embed="rId3">
            <a:alphaModFix/>
          </a:blip>
          <a:srcRect b="0" l="0" r="0" t="0"/>
          <a:stretch/>
        </p:blipFill>
        <p:spPr>
          <a:xfrm>
            <a:off x="838201" y="1371600"/>
            <a:ext cx="4902200" cy="5171439"/>
          </a:xfrm>
          <a:prstGeom prst="rect">
            <a:avLst/>
          </a:prstGeom>
          <a:noFill/>
          <a:ln>
            <a:noFill/>
          </a:ln>
        </p:spPr>
      </p:pic>
      <p:grpSp>
        <p:nvGrpSpPr>
          <p:cNvPr id="230" name="Google Shape;230;p16"/>
          <p:cNvGrpSpPr/>
          <p:nvPr/>
        </p:nvGrpSpPr>
        <p:grpSpPr>
          <a:xfrm>
            <a:off x="6368978" y="1936810"/>
            <a:ext cx="4984821" cy="4318769"/>
            <a:chOff x="0" y="111185"/>
            <a:chExt cx="4984821" cy="4318769"/>
          </a:xfrm>
        </p:grpSpPr>
        <p:sp>
          <p:nvSpPr>
            <p:cNvPr id="231" name="Google Shape;231;p16"/>
            <p:cNvSpPr/>
            <p:nvPr/>
          </p:nvSpPr>
          <p:spPr>
            <a:xfrm>
              <a:off x="0" y="111185"/>
              <a:ext cx="4984821" cy="2129144"/>
            </a:xfrm>
            <a:prstGeom prst="roundRect">
              <a:avLst>
                <a:gd fmla="val 16667" name="adj"/>
              </a:avLst>
            </a:prstGeom>
            <a:gradFill>
              <a:gsLst>
                <a:gs pos="0">
                  <a:srgbClr val="6177B6"/>
                </a:gs>
                <a:gs pos="50000">
                  <a:srgbClr val="4462B0"/>
                </a:gs>
                <a:gs pos="100000">
                  <a:srgbClr val="38549F"/>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6"/>
            <p:cNvSpPr txBox="1"/>
            <p:nvPr/>
          </p:nvSpPr>
          <p:spPr>
            <a:xfrm>
              <a:off x="103936" y="215121"/>
              <a:ext cx="4776949" cy="1921272"/>
            </a:xfrm>
            <a:prstGeom prst="rect">
              <a:avLst/>
            </a:prstGeom>
            <a:noFill/>
            <a:ln>
              <a:noFill/>
            </a:ln>
          </p:spPr>
          <p:txBody>
            <a:bodyPr anchorCtr="0" anchor="ctr" bIns="80000" lIns="80000" spcFirstLastPara="1" rIns="80000" wrap="square" tIns="80000">
              <a:noAutofit/>
            </a:bodyPr>
            <a:lstStyle/>
            <a:p>
              <a:pPr indent="0" lvl="0" marL="0" marR="0" rtl="0" algn="l">
                <a:lnSpc>
                  <a:spcPct val="90000"/>
                </a:lnSpc>
                <a:spcBef>
                  <a:spcPts val="0"/>
                </a:spcBef>
                <a:spcAft>
                  <a:spcPts val="0"/>
                </a:spcAft>
                <a:buClr>
                  <a:schemeClr val="lt1"/>
                </a:buClr>
                <a:buSzPts val="2100"/>
                <a:buFont typeface="Calibri"/>
                <a:buNone/>
              </a:pPr>
              <a:r>
                <a:rPr b="0" i="0" lang="en-US" sz="2100" u="none" cap="none" strike="noStrike">
                  <a:solidFill>
                    <a:schemeClr val="lt1"/>
                  </a:solidFill>
                  <a:latin typeface="Calibri"/>
                  <a:ea typeface="Calibri"/>
                  <a:cs typeface="Calibri"/>
                  <a:sym typeface="Calibri"/>
                </a:rPr>
                <a:t>TO BE BAPTIZED IN THE BIBLICAL MANNER, A PERSON MUST BE FULLY IMMERSED IN WATER, FROM HEAD TO TOE. </a:t>
              </a:r>
              <a:endParaRPr/>
            </a:p>
          </p:txBody>
        </p:sp>
        <p:sp>
          <p:nvSpPr>
            <p:cNvPr id="233" name="Google Shape;233;p16"/>
            <p:cNvSpPr/>
            <p:nvPr/>
          </p:nvSpPr>
          <p:spPr>
            <a:xfrm>
              <a:off x="0" y="2300810"/>
              <a:ext cx="4984821" cy="2129144"/>
            </a:xfrm>
            <a:prstGeom prst="roundRect">
              <a:avLst>
                <a:gd fmla="val 16667" name="adj"/>
              </a:avLst>
            </a:prstGeom>
            <a:gradFill>
              <a:gsLst>
                <a:gs pos="0">
                  <a:srgbClr val="6177B6"/>
                </a:gs>
                <a:gs pos="50000">
                  <a:srgbClr val="4462B0"/>
                </a:gs>
                <a:gs pos="100000">
                  <a:srgbClr val="38549F"/>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6"/>
            <p:cNvSpPr txBox="1"/>
            <p:nvPr/>
          </p:nvSpPr>
          <p:spPr>
            <a:xfrm>
              <a:off x="103936" y="2404746"/>
              <a:ext cx="4776949" cy="1921272"/>
            </a:xfrm>
            <a:prstGeom prst="rect">
              <a:avLst/>
            </a:prstGeom>
            <a:noFill/>
            <a:ln>
              <a:noFill/>
            </a:ln>
          </p:spPr>
          <p:txBody>
            <a:bodyPr anchorCtr="0" anchor="ctr" bIns="80000" lIns="80000" spcFirstLastPara="1" rIns="80000" wrap="square" tIns="80000">
              <a:noAutofit/>
            </a:bodyPr>
            <a:lstStyle/>
            <a:p>
              <a:pPr indent="0" lvl="0" marL="0" marR="0" rtl="0" algn="l">
                <a:lnSpc>
                  <a:spcPct val="90000"/>
                </a:lnSpc>
                <a:spcBef>
                  <a:spcPts val="0"/>
                </a:spcBef>
                <a:spcAft>
                  <a:spcPts val="0"/>
                </a:spcAft>
                <a:buClr>
                  <a:schemeClr val="lt1"/>
                </a:buClr>
                <a:buSzPts val="2100"/>
                <a:buFont typeface="Calibri"/>
                <a:buNone/>
              </a:pPr>
              <a:r>
                <a:rPr b="0" i="0" lang="en-US" sz="2100" u="none" cap="none" strike="noStrike">
                  <a:solidFill>
                    <a:schemeClr val="lt1"/>
                  </a:solidFill>
                  <a:latin typeface="Calibri"/>
                  <a:ea typeface="Calibri"/>
                  <a:cs typeface="Calibri"/>
                  <a:sym typeface="Calibri"/>
                </a:rPr>
                <a:t>THREE OF THOSE SCRIPTURES SHOW US THREE IMPORTANT FACTS ABOUT BIBLICAL BAPTISM: BAPTISM REQUIRES </a:t>
              </a:r>
              <a:r>
                <a:rPr b="0" i="0" lang="en-US" sz="2100" u="none" cap="none" strike="noStrike">
                  <a:solidFill>
                    <a:schemeClr val="dk1"/>
                  </a:solidFill>
                  <a:latin typeface="Calibri"/>
                  <a:ea typeface="Calibri"/>
                  <a:cs typeface="Calibri"/>
                  <a:sym typeface="Calibri"/>
                </a:rPr>
                <a:t>WATER, AND A BAPTIZED PERSON GOES DOWN INTO THE WATER AND THEN COMES UP OUT OF THE WATER</a:t>
              </a:r>
              <a:r>
                <a:rPr b="0" i="0" lang="en-US" sz="2100" u="none" cap="none" strike="noStrike">
                  <a:solidFill>
                    <a:schemeClr val="lt1"/>
                  </a:solidFill>
                  <a:latin typeface="Calibri"/>
                  <a:ea typeface="Calibri"/>
                  <a:cs typeface="Calibri"/>
                  <a:sym typeface="Calibri"/>
                </a:rPr>
                <a:t>.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7"/>
          <p:cNvSpPr txBox="1"/>
          <p:nvPr>
            <p:ph type="title"/>
          </p:nvPr>
        </p:nvSpPr>
        <p:spPr>
          <a:xfrm>
            <a:off x="838200" y="428534"/>
            <a:ext cx="10515600" cy="63719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WATER BAPTISM: THE NEGLECTED CHRISTIAN ORDINANCE</a:t>
            </a:r>
            <a:endParaRPr/>
          </a:p>
        </p:txBody>
      </p:sp>
      <p:sp>
        <p:nvSpPr>
          <p:cNvPr id="240" name="Google Shape;240;p17"/>
          <p:cNvSpPr txBox="1"/>
          <p:nvPr>
            <p:ph idx="2" type="body"/>
          </p:nvPr>
        </p:nvSpPr>
        <p:spPr>
          <a:xfrm>
            <a:off x="375921" y="2485545"/>
            <a:ext cx="5059680" cy="3943921"/>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120000"/>
              </a:lnSpc>
              <a:spcBef>
                <a:spcPts val="0"/>
              </a:spcBef>
              <a:spcAft>
                <a:spcPts val="0"/>
              </a:spcAft>
              <a:buClr>
                <a:schemeClr val="dk1"/>
              </a:buClr>
              <a:buSzPct val="100000"/>
              <a:buChar char="•"/>
            </a:pPr>
            <a:r>
              <a:rPr lang="en-US" sz="3200" cap="none">
                <a:latin typeface="Times New Roman"/>
                <a:ea typeface="Times New Roman"/>
                <a:cs typeface="Times New Roman"/>
                <a:sym typeface="Times New Roman"/>
              </a:rPr>
              <a:t>NOTE THAT ‘BURIAL’ IS NEVER DONE BY ‘SPRINKLING’ A BIT OF EARTH ON THE DEAD PERSON.</a:t>
            </a:r>
            <a:endParaRPr/>
          </a:p>
          <a:p>
            <a:pPr indent="-71120" lvl="0" marL="228600" rtl="0" algn="l">
              <a:lnSpc>
                <a:spcPct val="120000"/>
              </a:lnSpc>
              <a:spcBef>
                <a:spcPts val="1000"/>
              </a:spcBef>
              <a:spcAft>
                <a:spcPts val="0"/>
              </a:spcAft>
              <a:buClr>
                <a:schemeClr val="dk1"/>
              </a:buClr>
              <a:buSzPct val="100000"/>
              <a:buNone/>
            </a:pPr>
            <a:r>
              <a:t/>
            </a:r>
            <a:endParaRPr sz="3200" cap="none">
              <a:latin typeface="Times New Roman"/>
              <a:ea typeface="Times New Roman"/>
              <a:cs typeface="Times New Roman"/>
              <a:sym typeface="Times New Roman"/>
            </a:endParaRPr>
          </a:p>
          <a:p>
            <a:pPr indent="-71120" lvl="0" marL="228600" rtl="0" algn="l">
              <a:lnSpc>
                <a:spcPct val="120000"/>
              </a:lnSpc>
              <a:spcBef>
                <a:spcPts val="1000"/>
              </a:spcBef>
              <a:spcAft>
                <a:spcPts val="0"/>
              </a:spcAft>
              <a:buClr>
                <a:schemeClr val="dk1"/>
              </a:buClr>
              <a:buSzPct val="100000"/>
              <a:buNone/>
            </a:pPr>
            <a:r>
              <a:t/>
            </a:r>
            <a:endParaRPr sz="3200" cap="none">
              <a:latin typeface="Times New Roman"/>
              <a:ea typeface="Times New Roman"/>
              <a:cs typeface="Times New Roman"/>
              <a:sym typeface="Times New Roman"/>
            </a:endParaRPr>
          </a:p>
          <a:p>
            <a:pPr indent="-228600" lvl="0" marL="228600" rtl="0" algn="l">
              <a:lnSpc>
                <a:spcPct val="120000"/>
              </a:lnSpc>
              <a:spcBef>
                <a:spcPts val="1000"/>
              </a:spcBef>
              <a:spcAft>
                <a:spcPts val="0"/>
              </a:spcAft>
              <a:buClr>
                <a:schemeClr val="dk1"/>
              </a:buClr>
              <a:buSzPct val="100000"/>
              <a:buChar char="•"/>
            </a:pPr>
            <a:r>
              <a:rPr lang="en-US" sz="3200" cap="none">
                <a:latin typeface="Times New Roman"/>
                <a:ea typeface="Times New Roman"/>
                <a:cs typeface="Times New Roman"/>
                <a:sym typeface="Times New Roman"/>
              </a:rPr>
              <a:t>- PHILIP AND THE ETHIOPIAN ‘WENT DOWN INTO THE WATER’ </a:t>
            </a:r>
            <a:endParaRPr/>
          </a:p>
          <a:p>
            <a:pPr indent="-110490" lvl="0" marL="228600" rtl="0" algn="l">
              <a:lnSpc>
                <a:spcPct val="120000"/>
              </a:lnSpc>
              <a:spcBef>
                <a:spcPts val="1000"/>
              </a:spcBef>
              <a:spcAft>
                <a:spcPts val="0"/>
              </a:spcAft>
              <a:buClr>
                <a:schemeClr val="dk1"/>
              </a:buClr>
              <a:buSzPct val="100000"/>
              <a:buNone/>
            </a:pPr>
            <a:r>
              <a:t/>
            </a:r>
            <a:endParaRPr i="1" sz="2400" cap="none"/>
          </a:p>
          <a:p>
            <a:pPr indent="0" lvl="0" marL="0" rtl="0" algn="l">
              <a:lnSpc>
                <a:spcPct val="100000"/>
              </a:lnSpc>
              <a:spcBef>
                <a:spcPts val="1000"/>
              </a:spcBef>
              <a:spcAft>
                <a:spcPts val="0"/>
              </a:spcAft>
              <a:buClr>
                <a:schemeClr val="dk1"/>
              </a:buClr>
              <a:buSzPct val="1000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ct val="1000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ct val="1000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ct val="100000"/>
              <a:buNone/>
            </a:pPr>
            <a:r>
              <a:t/>
            </a:r>
            <a:endParaRPr/>
          </a:p>
        </p:txBody>
      </p:sp>
      <p:sp>
        <p:nvSpPr>
          <p:cNvPr id="241" name="Google Shape;241;p17"/>
          <p:cNvSpPr txBox="1"/>
          <p:nvPr>
            <p:ph idx="4" type="body"/>
          </p:nvPr>
        </p:nvSpPr>
        <p:spPr>
          <a:xfrm>
            <a:off x="5838093" y="2306321"/>
            <a:ext cx="5977986" cy="4551680"/>
          </a:xfrm>
          <a:prstGeom prst="rect">
            <a:avLst/>
          </a:prstGeom>
          <a:noFill/>
          <a:ln>
            <a:noFill/>
          </a:ln>
        </p:spPr>
        <p:txBody>
          <a:bodyPr anchorCtr="0" anchor="t" bIns="45700" lIns="91425" spcFirstLastPara="1" rIns="91425" wrap="square" tIns="45700">
            <a:noAutofit/>
          </a:bodyPr>
          <a:lstStyle/>
          <a:p>
            <a:pPr indent="-228600" lvl="0" marL="228600" rtl="0" algn="l">
              <a:lnSpc>
                <a:spcPct val="120000"/>
              </a:lnSpc>
              <a:spcBef>
                <a:spcPts val="0"/>
              </a:spcBef>
              <a:spcAft>
                <a:spcPts val="0"/>
              </a:spcAft>
              <a:buClr>
                <a:schemeClr val="dk1"/>
              </a:buClr>
              <a:buSzPts val="2400"/>
              <a:buChar char="•"/>
            </a:pPr>
            <a:r>
              <a:rPr lang="en-US" sz="2400" cap="none">
                <a:latin typeface="Times New Roman"/>
                <a:ea typeface="Times New Roman"/>
                <a:cs typeface="Times New Roman"/>
                <a:sym typeface="Times New Roman"/>
              </a:rPr>
              <a:t>BAPTISM IS A LOT LIKE A WEDDING RING - BOTH OF THEM SYMBOLIZE TRANSACTIONS. </a:t>
            </a:r>
            <a:endParaRPr/>
          </a:p>
          <a:p>
            <a:pPr indent="-76200" lvl="0" marL="228600" rtl="0" algn="l">
              <a:lnSpc>
                <a:spcPct val="120000"/>
              </a:lnSpc>
              <a:spcBef>
                <a:spcPts val="1000"/>
              </a:spcBef>
              <a:spcAft>
                <a:spcPts val="0"/>
              </a:spcAft>
              <a:buClr>
                <a:schemeClr val="dk1"/>
              </a:buClr>
              <a:buSzPts val="2400"/>
              <a:buNone/>
            </a:pPr>
            <a:r>
              <a:t/>
            </a:r>
            <a:endParaRPr sz="2400" cap="none">
              <a:latin typeface="Times New Roman"/>
              <a:ea typeface="Times New Roman"/>
              <a:cs typeface="Times New Roman"/>
              <a:sym typeface="Times New Roman"/>
            </a:endParaRPr>
          </a:p>
          <a:p>
            <a:pPr indent="-76200" lvl="0" marL="228600" rtl="0" algn="l">
              <a:lnSpc>
                <a:spcPct val="120000"/>
              </a:lnSpc>
              <a:spcBef>
                <a:spcPts val="1000"/>
              </a:spcBef>
              <a:spcAft>
                <a:spcPts val="0"/>
              </a:spcAft>
              <a:buClr>
                <a:schemeClr val="dk1"/>
              </a:buClr>
              <a:buSzPts val="2400"/>
              <a:buNone/>
            </a:pPr>
            <a:r>
              <a:t/>
            </a:r>
            <a:endParaRPr sz="2400" cap="none">
              <a:latin typeface="Times New Roman"/>
              <a:ea typeface="Times New Roman"/>
              <a:cs typeface="Times New Roman"/>
              <a:sym typeface="Times New Roman"/>
            </a:endParaRPr>
          </a:p>
          <a:p>
            <a:pPr indent="-228600" lvl="0" marL="228600" rtl="0" algn="l">
              <a:lnSpc>
                <a:spcPct val="120000"/>
              </a:lnSpc>
              <a:spcBef>
                <a:spcPts val="1000"/>
              </a:spcBef>
              <a:spcAft>
                <a:spcPts val="0"/>
              </a:spcAft>
              <a:buClr>
                <a:schemeClr val="dk1"/>
              </a:buClr>
              <a:buSzPts val="2400"/>
              <a:buChar char="•"/>
            </a:pPr>
            <a:r>
              <a:rPr lang="en-US" sz="2400" cap="none">
                <a:latin typeface="Times New Roman"/>
                <a:ea typeface="Times New Roman"/>
                <a:cs typeface="Times New Roman"/>
                <a:sym typeface="Times New Roman"/>
              </a:rPr>
              <a:t>A WEDDING RING SYMBOLIZES MARRIAGE, JUST AS BAPTISM SYMBOLIZES SALVATION. </a:t>
            </a:r>
            <a:endParaRPr i="1"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xEl>
                                              <p:pRg end="0" st="0"/>
                                            </p:txEl>
                                          </p:spTgt>
                                        </p:tgtEl>
                                        <p:attrNameLst>
                                          <p:attrName>style.visibility</p:attrName>
                                        </p:attrNameLst>
                                      </p:cBhvr>
                                      <p:to>
                                        <p:strVal val="visible"/>
                                      </p:to>
                                    </p:set>
                                    <p:animEffect filter="fade" transition="in">
                                      <p:cBhvr>
                                        <p:cTn dur="1000"/>
                                        <p:tgtEl>
                                          <p:spTgt spid="2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xEl>
                                              <p:pRg end="1" st="1"/>
                                            </p:txEl>
                                          </p:spTgt>
                                        </p:tgtEl>
                                        <p:attrNameLst>
                                          <p:attrName>style.visibility</p:attrName>
                                        </p:attrNameLst>
                                      </p:cBhvr>
                                      <p:to>
                                        <p:strVal val="visible"/>
                                      </p:to>
                                    </p:set>
                                    <p:animEffect filter="fade" transition="in">
                                      <p:cBhvr>
                                        <p:cTn dur="1000"/>
                                        <p:tgtEl>
                                          <p:spTgt spid="2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xEl>
                                              <p:pRg end="2" st="2"/>
                                            </p:txEl>
                                          </p:spTgt>
                                        </p:tgtEl>
                                        <p:attrNameLst>
                                          <p:attrName>style.visibility</p:attrName>
                                        </p:attrNameLst>
                                      </p:cBhvr>
                                      <p:to>
                                        <p:strVal val="visible"/>
                                      </p:to>
                                    </p:set>
                                    <p:animEffect filter="fade" transition="in">
                                      <p:cBhvr>
                                        <p:cTn dur="1000"/>
                                        <p:tgtEl>
                                          <p:spTgt spid="24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xEl>
                                              <p:pRg end="3" st="3"/>
                                            </p:txEl>
                                          </p:spTgt>
                                        </p:tgtEl>
                                        <p:attrNameLst>
                                          <p:attrName>style.visibility</p:attrName>
                                        </p:attrNameLst>
                                      </p:cBhvr>
                                      <p:to>
                                        <p:strVal val="visible"/>
                                      </p:to>
                                    </p:set>
                                    <p:animEffect filter="fade" transition="in">
                                      <p:cBhvr>
                                        <p:cTn dur="1000"/>
                                        <p:tgtEl>
                                          <p:spTgt spid="24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xEl>
                                              <p:pRg end="4" st="4"/>
                                            </p:txEl>
                                          </p:spTgt>
                                        </p:tgtEl>
                                        <p:attrNameLst>
                                          <p:attrName>style.visibility</p:attrName>
                                        </p:attrNameLst>
                                      </p:cBhvr>
                                      <p:to>
                                        <p:strVal val="visible"/>
                                      </p:to>
                                    </p:set>
                                    <p:animEffect filter="fade" transition="in">
                                      <p:cBhvr>
                                        <p:cTn dur="1000"/>
                                        <p:tgtEl>
                                          <p:spTgt spid="24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xEl>
                                              <p:pRg end="5" st="5"/>
                                            </p:txEl>
                                          </p:spTgt>
                                        </p:tgtEl>
                                        <p:attrNameLst>
                                          <p:attrName>style.visibility</p:attrName>
                                        </p:attrNameLst>
                                      </p:cBhvr>
                                      <p:to>
                                        <p:strVal val="visible"/>
                                      </p:to>
                                    </p:set>
                                    <p:animEffect filter="fade" transition="in">
                                      <p:cBhvr>
                                        <p:cTn dur="1000"/>
                                        <p:tgtEl>
                                          <p:spTgt spid="24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xEl>
                                              <p:pRg end="6" st="6"/>
                                            </p:txEl>
                                          </p:spTgt>
                                        </p:tgtEl>
                                        <p:attrNameLst>
                                          <p:attrName>style.visibility</p:attrName>
                                        </p:attrNameLst>
                                      </p:cBhvr>
                                      <p:to>
                                        <p:strVal val="visible"/>
                                      </p:to>
                                    </p:set>
                                    <p:animEffect filter="fade" transition="in">
                                      <p:cBhvr>
                                        <p:cTn dur="1000"/>
                                        <p:tgtEl>
                                          <p:spTgt spid="24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xEl>
                                              <p:pRg end="7" st="7"/>
                                            </p:txEl>
                                          </p:spTgt>
                                        </p:tgtEl>
                                        <p:attrNameLst>
                                          <p:attrName>style.visibility</p:attrName>
                                        </p:attrNameLst>
                                      </p:cBhvr>
                                      <p:to>
                                        <p:strVal val="visible"/>
                                      </p:to>
                                    </p:set>
                                    <p:animEffect filter="fade" transition="in">
                                      <p:cBhvr>
                                        <p:cTn dur="1000"/>
                                        <p:tgtEl>
                                          <p:spTgt spid="24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xEl>
                                              <p:pRg end="8" st="8"/>
                                            </p:txEl>
                                          </p:spTgt>
                                        </p:tgtEl>
                                        <p:attrNameLst>
                                          <p:attrName>style.visibility</p:attrName>
                                        </p:attrNameLst>
                                      </p:cBhvr>
                                      <p:to>
                                        <p:strVal val="visible"/>
                                      </p:to>
                                    </p:set>
                                    <p:animEffect filter="fade" transition="in">
                                      <p:cBhvr>
                                        <p:cTn dur="1000"/>
                                        <p:tgtEl>
                                          <p:spTgt spid="24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1">
                                            <p:txEl>
                                              <p:pRg end="0" st="0"/>
                                            </p:txEl>
                                          </p:spTgt>
                                        </p:tgtEl>
                                        <p:attrNameLst>
                                          <p:attrName>style.visibility</p:attrName>
                                        </p:attrNameLst>
                                      </p:cBhvr>
                                      <p:to>
                                        <p:strVal val="visible"/>
                                      </p:to>
                                    </p:set>
                                    <p:anim calcmode="lin" valueType="num">
                                      <p:cBhvr additive="base">
                                        <p:cTn dur="500"/>
                                        <p:tgtEl>
                                          <p:spTgt spid="24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1">
                                            <p:txEl>
                                              <p:pRg end="1" st="1"/>
                                            </p:txEl>
                                          </p:spTgt>
                                        </p:tgtEl>
                                        <p:attrNameLst>
                                          <p:attrName>style.visibility</p:attrName>
                                        </p:attrNameLst>
                                      </p:cBhvr>
                                      <p:to>
                                        <p:strVal val="visible"/>
                                      </p:to>
                                    </p:set>
                                    <p:anim calcmode="lin" valueType="num">
                                      <p:cBhvr additive="base">
                                        <p:cTn dur="500"/>
                                        <p:tgtEl>
                                          <p:spTgt spid="24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1">
                                            <p:txEl>
                                              <p:pRg end="2" st="2"/>
                                            </p:txEl>
                                          </p:spTgt>
                                        </p:tgtEl>
                                        <p:attrNameLst>
                                          <p:attrName>style.visibility</p:attrName>
                                        </p:attrNameLst>
                                      </p:cBhvr>
                                      <p:to>
                                        <p:strVal val="visible"/>
                                      </p:to>
                                    </p:set>
                                    <p:anim calcmode="lin" valueType="num">
                                      <p:cBhvr additive="base">
                                        <p:cTn dur="500"/>
                                        <p:tgtEl>
                                          <p:spTgt spid="241">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1">
                                            <p:txEl>
                                              <p:pRg end="3" st="3"/>
                                            </p:txEl>
                                          </p:spTgt>
                                        </p:tgtEl>
                                        <p:attrNameLst>
                                          <p:attrName>style.visibility</p:attrName>
                                        </p:attrNameLst>
                                      </p:cBhvr>
                                      <p:to>
                                        <p:strVal val="visible"/>
                                      </p:to>
                                    </p:set>
                                    <p:anim calcmode="lin" valueType="num">
                                      <p:cBhvr additive="base">
                                        <p:cTn dur="500"/>
                                        <p:tgtEl>
                                          <p:spTgt spid="241">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1">
                                            <p:txEl>
                                              <p:pRg end="4" st="4"/>
                                            </p:txEl>
                                          </p:spTgt>
                                        </p:tgtEl>
                                        <p:attrNameLst>
                                          <p:attrName>style.visibility</p:attrName>
                                        </p:attrNameLst>
                                      </p:cBhvr>
                                      <p:to>
                                        <p:strVal val="visible"/>
                                      </p:to>
                                    </p:set>
                                    <p:anim calcmode="lin" valueType="num">
                                      <p:cBhvr additive="base">
                                        <p:cTn dur="500"/>
                                        <p:tgtEl>
                                          <p:spTgt spid="241">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8"/>
          <p:cNvSpPr txBox="1"/>
          <p:nvPr>
            <p:ph type="title"/>
          </p:nvPr>
        </p:nvSpPr>
        <p:spPr>
          <a:xfrm>
            <a:off x="838200" y="428534"/>
            <a:ext cx="10515600" cy="63719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WATER BAPTISM: THE NEGLECTED CHRISTIAN ORDINANCE</a:t>
            </a:r>
            <a:endParaRPr/>
          </a:p>
        </p:txBody>
      </p:sp>
      <p:sp>
        <p:nvSpPr>
          <p:cNvPr id="247" name="Google Shape;247;p18">
            <a:hlinkClick r:id="rId3"/>
          </p:cNvPr>
          <p:cNvSpPr txBox="1"/>
          <p:nvPr/>
        </p:nvSpPr>
        <p:spPr>
          <a:xfrm>
            <a:off x="323120" y="1503680"/>
            <a:ext cx="11635200" cy="6137193"/>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US" sz="2800" u="none" cap="none" strike="noStrike">
                <a:solidFill>
                  <a:schemeClr val="dk1"/>
                </a:solidFill>
                <a:latin typeface="Quattrocento Sans"/>
                <a:ea typeface="Quattrocento Sans"/>
                <a:cs typeface="Quattrocento Sans"/>
                <a:sym typeface="Quattrocento Sans"/>
              </a:rPr>
              <a:t>WHAT ARE THE SYMBOLS OF BAPTISM?</a:t>
            </a:r>
            <a:endParaRPr/>
          </a:p>
          <a:p>
            <a:pPr indent="0" lvl="0" marL="0" marR="0" rtl="0" algn="l">
              <a:lnSpc>
                <a:spcPct val="107000"/>
              </a:lnSpc>
              <a:spcBef>
                <a:spcPts val="800"/>
              </a:spcBef>
              <a:spcAft>
                <a:spcPts val="0"/>
              </a:spcAft>
              <a:buNone/>
            </a:pPr>
            <a:r>
              <a:t/>
            </a:r>
            <a:endParaRPr b="0" i="0" sz="2000" u="none" cap="none" strike="noStrike">
              <a:solidFill>
                <a:schemeClr val="dk1"/>
              </a:solidFill>
              <a:latin typeface="Calibri"/>
              <a:ea typeface="Calibri"/>
              <a:cs typeface="Calibri"/>
              <a:sym typeface="Calibri"/>
            </a:endParaRPr>
          </a:p>
          <a:p>
            <a:pPr indent="0" lvl="0" marL="0" marR="0" rtl="0" algn="l">
              <a:spcBef>
                <a:spcPts val="800"/>
              </a:spcBef>
              <a:spcAft>
                <a:spcPts val="0"/>
              </a:spcAft>
              <a:buNone/>
            </a:pPr>
            <a:r>
              <a:rPr b="1" i="0" lang="en-US" sz="2800" u="none" cap="none" strike="noStrike">
                <a:solidFill>
                  <a:srgbClr val="000000"/>
                </a:solidFill>
                <a:highlight>
                  <a:srgbClr val="FF00FF"/>
                </a:highlight>
                <a:latin typeface="Arial"/>
                <a:ea typeface="Arial"/>
                <a:cs typeface="Arial"/>
                <a:sym typeface="Arial"/>
              </a:rPr>
              <a:t>Acts 22:16</a:t>
            </a:r>
            <a:endParaRPr/>
          </a:p>
          <a:p>
            <a:pPr indent="0" lvl="0" marL="0" marR="0" rtl="0" algn="l">
              <a:spcBef>
                <a:spcPts val="0"/>
              </a:spcBef>
              <a:spcAft>
                <a:spcPts val="0"/>
              </a:spcAft>
              <a:buNone/>
            </a:pPr>
            <a:r>
              <a:rPr b="1" baseline="30000" i="0" lang="en-US" sz="2800" u="none" cap="none" strike="noStrike">
                <a:solidFill>
                  <a:srgbClr val="000000"/>
                </a:solidFill>
                <a:latin typeface="Arial"/>
                <a:ea typeface="Arial"/>
                <a:cs typeface="Arial"/>
                <a:sym typeface="Arial"/>
              </a:rPr>
              <a:t>16 </a:t>
            </a:r>
            <a:r>
              <a:rPr b="0" i="0" lang="en-US" sz="2800" u="none" cap="none" strike="noStrike">
                <a:solidFill>
                  <a:srgbClr val="000000"/>
                </a:solidFill>
                <a:latin typeface="Arial"/>
                <a:ea typeface="Arial"/>
                <a:cs typeface="Arial"/>
                <a:sym typeface="Arial"/>
              </a:rPr>
              <a:t>And now what are you waiting for? Get up, be baptized and </a:t>
            </a:r>
            <a:r>
              <a:rPr b="0" i="0" lang="en-US" sz="2800" u="none" cap="none" strike="noStrike">
                <a:solidFill>
                  <a:srgbClr val="000000"/>
                </a:solidFill>
                <a:highlight>
                  <a:srgbClr val="00FFFF"/>
                </a:highlight>
                <a:latin typeface="Arial"/>
                <a:ea typeface="Arial"/>
                <a:cs typeface="Arial"/>
                <a:sym typeface="Arial"/>
              </a:rPr>
              <a:t>wash</a:t>
            </a:r>
            <a:r>
              <a:rPr b="0" i="0" lang="en-US" sz="2800" u="none" cap="none" strike="noStrike">
                <a:solidFill>
                  <a:srgbClr val="000000"/>
                </a:solidFill>
                <a:latin typeface="Arial"/>
                <a:ea typeface="Arial"/>
                <a:cs typeface="Arial"/>
                <a:sym typeface="Arial"/>
              </a:rPr>
              <a:t> your sins away, calling on his name.’</a:t>
            </a:r>
            <a:endParaRPr/>
          </a:p>
          <a:p>
            <a:pPr indent="0" lvl="0" marL="0" marR="0" rtl="0" algn="l">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None/>
            </a:pPr>
            <a:r>
              <a:rPr b="1" i="0" lang="en-US" sz="2400" u="none" cap="none" strike="noStrike">
                <a:solidFill>
                  <a:srgbClr val="333333"/>
                </a:solidFill>
                <a:highlight>
                  <a:srgbClr val="00FF00"/>
                </a:highlight>
                <a:latin typeface="Constantia"/>
                <a:ea typeface="Constantia"/>
                <a:cs typeface="Constantia"/>
                <a:sym typeface="Constantia"/>
              </a:rPr>
              <a:t>Water </a:t>
            </a:r>
            <a:r>
              <a:rPr b="1" i="0" lang="en-US" sz="2400" u="none" cap="none" strike="noStrike">
                <a:solidFill>
                  <a:srgbClr val="333333"/>
                </a:solidFill>
                <a:latin typeface="Constantia"/>
                <a:ea typeface="Constantia"/>
                <a:cs typeface="Constantia"/>
                <a:sym typeface="Constantia"/>
              </a:rPr>
              <a:t>-</a:t>
            </a:r>
            <a:r>
              <a:rPr b="0" i="0" lang="en-US" sz="2400" u="none" cap="none" strike="noStrike">
                <a:solidFill>
                  <a:srgbClr val="333333"/>
                </a:solidFill>
                <a:latin typeface="Constantia"/>
                <a:ea typeface="Constantia"/>
                <a:cs typeface="Constantia"/>
                <a:sym typeface="Constantia"/>
              </a:rPr>
              <a:t> THE USE OF WATER SYMBOLIZES THE </a:t>
            </a:r>
            <a:r>
              <a:rPr b="0" i="0" lang="en-US" sz="2400" u="none" cap="none" strike="noStrike">
                <a:solidFill>
                  <a:srgbClr val="333333"/>
                </a:solidFill>
                <a:highlight>
                  <a:srgbClr val="00FFFF"/>
                </a:highlight>
                <a:latin typeface="Constantia"/>
                <a:ea typeface="Constantia"/>
                <a:cs typeface="Constantia"/>
                <a:sym typeface="Constantia"/>
              </a:rPr>
              <a:t>WASHING AWAY OF OUR SINS </a:t>
            </a:r>
            <a:r>
              <a:rPr b="0" i="0" lang="en-US" sz="2400" u="none" cap="none" strike="noStrike">
                <a:solidFill>
                  <a:srgbClr val="333333"/>
                </a:solidFill>
                <a:latin typeface="Constantia"/>
                <a:ea typeface="Constantia"/>
                <a:cs typeface="Constantia"/>
                <a:sym typeface="Constantia"/>
              </a:rPr>
              <a:t>AND THE PURIFICATION OF OUR LIFE. THE OLD SINS ARE SYMBOLICALLY WASHED AWAY AND CLEANSED FROM OUR RECORD</a:t>
            </a:r>
            <a:endParaRPr/>
          </a:p>
          <a:p>
            <a:pPr indent="-279400" lvl="0" marL="342900" marR="0" rtl="0" algn="l">
              <a:lnSpc>
                <a:spcPct val="107000"/>
              </a:lnSpc>
              <a:spcBef>
                <a:spcPts val="800"/>
              </a:spcBef>
              <a:spcAft>
                <a:spcPts val="0"/>
              </a:spcAft>
              <a:buClr>
                <a:schemeClr val="dk1"/>
              </a:buClr>
              <a:buSzPts val="1000"/>
              <a:buFont typeface="Noto Sans Symbols"/>
              <a:buNone/>
            </a:pPr>
            <a:r>
              <a:t/>
            </a:r>
            <a:endParaRPr b="0" i="0" sz="2000" u="none" cap="none" strike="noStrike">
              <a:solidFill>
                <a:srgbClr val="333333"/>
              </a:solidFill>
              <a:latin typeface="Calibri"/>
              <a:ea typeface="Calibri"/>
              <a:cs typeface="Calibri"/>
              <a:sym typeface="Calibri"/>
            </a:endParaRPr>
          </a:p>
          <a:p>
            <a:pPr indent="0" lvl="0" marL="0" marR="0" rtl="0" algn="l">
              <a:lnSpc>
                <a:spcPct val="107000"/>
              </a:lnSpc>
              <a:spcBef>
                <a:spcPts val="800"/>
              </a:spcBef>
              <a:spcAft>
                <a:spcPts val="0"/>
              </a:spcAft>
              <a:buNone/>
            </a:pPr>
            <a:r>
              <a:t/>
            </a:r>
            <a:endParaRPr b="0" i="0" sz="2400" u="none" cap="none" strike="noStrike">
              <a:solidFill>
                <a:schemeClr val="dk1"/>
              </a:solidFill>
              <a:latin typeface="Calibri"/>
              <a:ea typeface="Calibri"/>
              <a:cs typeface="Calibri"/>
              <a:sym typeface="Calibri"/>
            </a:endParaRPr>
          </a:p>
          <a:p>
            <a:pPr indent="0" lvl="0" marL="0" marR="0" rtl="0" algn="l">
              <a:spcBef>
                <a:spcPts val="800"/>
              </a:spcBef>
              <a:spcAft>
                <a:spcPts val="0"/>
              </a:spcAft>
              <a:buNone/>
            </a:pPr>
            <a:r>
              <a:t/>
            </a:r>
            <a:endParaRPr b="0" i="0" sz="2800" u="none" cap="none" strike="noStrike">
              <a:solidFill>
                <a:srgbClr val="333333"/>
              </a:solidFill>
              <a:latin typeface="Constantia"/>
              <a:ea typeface="Constantia"/>
              <a:cs typeface="Constantia"/>
              <a:sym typeface="Constantia"/>
            </a:endParaRPr>
          </a:p>
        </p:txBody>
      </p:sp>
      <p:sp>
        <p:nvSpPr>
          <p:cNvPr id="248" name="Google Shape;248;p18"/>
          <p:cNvSpPr txBox="1"/>
          <p:nvPr>
            <p:ph idx="12" type="sldNum"/>
          </p:nvPr>
        </p:nvSpPr>
        <p:spPr>
          <a:xfrm>
            <a:off x="11353800" y="6356350"/>
            <a:ext cx="51508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7">
                                            <p:txEl>
                                              <p:pRg end="0" st="0"/>
                                            </p:txEl>
                                          </p:spTgt>
                                        </p:tgtEl>
                                        <p:attrNameLst>
                                          <p:attrName>style.visibility</p:attrName>
                                        </p:attrNameLst>
                                      </p:cBhvr>
                                      <p:to>
                                        <p:strVal val="visible"/>
                                      </p:to>
                                    </p:set>
                                    <p:anim calcmode="lin" valueType="num">
                                      <p:cBhvr additive="base">
                                        <p:cTn dur="500"/>
                                        <p:tgtEl>
                                          <p:spTgt spid="24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7">
                                            <p:txEl>
                                              <p:pRg end="1" st="1"/>
                                            </p:txEl>
                                          </p:spTgt>
                                        </p:tgtEl>
                                        <p:attrNameLst>
                                          <p:attrName>style.visibility</p:attrName>
                                        </p:attrNameLst>
                                      </p:cBhvr>
                                      <p:to>
                                        <p:strVal val="visible"/>
                                      </p:to>
                                    </p:set>
                                    <p:anim calcmode="lin" valueType="num">
                                      <p:cBhvr additive="base">
                                        <p:cTn dur="500"/>
                                        <p:tgtEl>
                                          <p:spTgt spid="24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7">
                                            <p:txEl>
                                              <p:pRg end="2" st="2"/>
                                            </p:txEl>
                                          </p:spTgt>
                                        </p:tgtEl>
                                        <p:attrNameLst>
                                          <p:attrName>style.visibility</p:attrName>
                                        </p:attrNameLst>
                                      </p:cBhvr>
                                      <p:to>
                                        <p:strVal val="visible"/>
                                      </p:to>
                                    </p:set>
                                    <p:anim calcmode="lin" valueType="num">
                                      <p:cBhvr additive="base">
                                        <p:cTn dur="500"/>
                                        <p:tgtEl>
                                          <p:spTgt spid="24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7">
                                            <p:txEl>
                                              <p:pRg end="3" st="3"/>
                                            </p:txEl>
                                          </p:spTgt>
                                        </p:tgtEl>
                                        <p:attrNameLst>
                                          <p:attrName>style.visibility</p:attrName>
                                        </p:attrNameLst>
                                      </p:cBhvr>
                                      <p:to>
                                        <p:strVal val="visible"/>
                                      </p:to>
                                    </p:set>
                                    <p:anim calcmode="lin" valueType="num">
                                      <p:cBhvr additive="base">
                                        <p:cTn dur="500"/>
                                        <p:tgtEl>
                                          <p:spTgt spid="247">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7">
                                            <p:txEl>
                                              <p:pRg end="4" st="4"/>
                                            </p:txEl>
                                          </p:spTgt>
                                        </p:tgtEl>
                                        <p:attrNameLst>
                                          <p:attrName>style.visibility</p:attrName>
                                        </p:attrNameLst>
                                      </p:cBhvr>
                                      <p:to>
                                        <p:strVal val="visible"/>
                                      </p:to>
                                    </p:set>
                                    <p:anim calcmode="lin" valueType="num">
                                      <p:cBhvr additive="base">
                                        <p:cTn dur="500"/>
                                        <p:tgtEl>
                                          <p:spTgt spid="247">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7">
                                            <p:txEl>
                                              <p:pRg end="5" st="5"/>
                                            </p:txEl>
                                          </p:spTgt>
                                        </p:tgtEl>
                                        <p:attrNameLst>
                                          <p:attrName>style.visibility</p:attrName>
                                        </p:attrNameLst>
                                      </p:cBhvr>
                                      <p:to>
                                        <p:strVal val="visible"/>
                                      </p:to>
                                    </p:set>
                                    <p:anim calcmode="lin" valueType="num">
                                      <p:cBhvr additive="base">
                                        <p:cTn dur="500"/>
                                        <p:tgtEl>
                                          <p:spTgt spid="247">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7">
                                            <p:txEl>
                                              <p:pRg end="6" st="6"/>
                                            </p:txEl>
                                          </p:spTgt>
                                        </p:tgtEl>
                                        <p:attrNameLst>
                                          <p:attrName>style.visibility</p:attrName>
                                        </p:attrNameLst>
                                      </p:cBhvr>
                                      <p:to>
                                        <p:strVal val="visible"/>
                                      </p:to>
                                    </p:set>
                                    <p:anim calcmode="lin" valueType="num">
                                      <p:cBhvr additive="base">
                                        <p:cTn dur="500"/>
                                        <p:tgtEl>
                                          <p:spTgt spid="247">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7">
                                            <p:txEl>
                                              <p:pRg end="7" st="7"/>
                                            </p:txEl>
                                          </p:spTgt>
                                        </p:tgtEl>
                                        <p:attrNameLst>
                                          <p:attrName>style.visibility</p:attrName>
                                        </p:attrNameLst>
                                      </p:cBhvr>
                                      <p:to>
                                        <p:strVal val="visible"/>
                                      </p:to>
                                    </p:set>
                                    <p:anim calcmode="lin" valueType="num">
                                      <p:cBhvr additive="base">
                                        <p:cTn dur="500"/>
                                        <p:tgtEl>
                                          <p:spTgt spid="247">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7">
                                            <p:txEl>
                                              <p:pRg end="8" st="8"/>
                                            </p:txEl>
                                          </p:spTgt>
                                        </p:tgtEl>
                                        <p:attrNameLst>
                                          <p:attrName>style.visibility</p:attrName>
                                        </p:attrNameLst>
                                      </p:cBhvr>
                                      <p:to>
                                        <p:strVal val="visible"/>
                                      </p:to>
                                    </p:set>
                                    <p:anim calcmode="lin" valueType="num">
                                      <p:cBhvr additive="base">
                                        <p:cTn dur="500"/>
                                        <p:tgtEl>
                                          <p:spTgt spid="247">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7">
                                            <p:txEl>
                                              <p:pRg end="9" st="9"/>
                                            </p:txEl>
                                          </p:spTgt>
                                        </p:tgtEl>
                                        <p:attrNameLst>
                                          <p:attrName>style.visibility</p:attrName>
                                        </p:attrNameLst>
                                      </p:cBhvr>
                                      <p:to>
                                        <p:strVal val="visible"/>
                                      </p:to>
                                    </p:set>
                                    <p:anim calcmode="lin" valueType="num">
                                      <p:cBhvr additive="base">
                                        <p:cTn dur="500"/>
                                        <p:tgtEl>
                                          <p:spTgt spid="247">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7">
                                            <p:txEl>
                                              <p:pRg end="10" st="10"/>
                                            </p:txEl>
                                          </p:spTgt>
                                        </p:tgtEl>
                                        <p:attrNameLst>
                                          <p:attrName>style.visibility</p:attrName>
                                        </p:attrNameLst>
                                      </p:cBhvr>
                                      <p:to>
                                        <p:strVal val="visible"/>
                                      </p:to>
                                    </p:set>
                                    <p:anim calcmode="lin" valueType="num">
                                      <p:cBhvr additive="base">
                                        <p:cTn dur="500"/>
                                        <p:tgtEl>
                                          <p:spTgt spid="247">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9"/>
          <p:cNvSpPr txBox="1"/>
          <p:nvPr>
            <p:ph type="title"/>
          </p:nvPr>
        </p:nvSpPr>
        <p:spPr>
          <a:xfrm>
            <a:off x="838200" y="428534"/>
            <a:ext cx="10515600" cy="6371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b="1" lang="en-US" sz="3300" cap="none">
                <a:latin typeface="Calibri"/>
                <a:ea typeface="Calibri"/>
                <a:cs typeface="Calibri"/>
                <a:sym typeface="Calibri"/>
              </a:rPr>
              <a:t>WATER BAPTISM: THE NEGLECTED CHRISTIAN ORDINANCE</a:t>
            </a:r>
            <a:endParaRPr/>
          </a:p>
        </p:txBody>
      </p:sp>
      <p:sp>
        <p:nvSpPr>
          <p:cNvPr id="254" name="Google Shape;254;p19"/>
          <p:cNvSpPr txBox="1"/>
          <p:nvPr>
            <p:ph idx="12" type="sldNum"/>
          </p:nvPr>
        </p:nvSpPr>
        <p:spPr>
          <a:xfrm>
            <a:off x="11353800" y="6356350"/>
            <a:ext cx="515080" cy="365125"/>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None/>
            </a:pPr>
            <a:fld id="{00000000-1234-1234-1234-123412341234}" type="slidenum">
              <a:rPr lang="en-US"/>
              <a:t>‹#›</a:t>
            </a:fld>
            <a:endParaRPr/>
          </a:p>
        </p:txBody>
      </p:sp>
      <p:sp>
        <p:nvSpPr>
          <p:cNvPr id="255" name="Google Shape;255;p19">
            <a:hlinkClick r:id="rId3"/>
          </p:cNvPr>
          <p:cNvSpPr txBox="1"/>
          <p:nvPr/>
        </p:nvSpPr>
        <p:spPr>
          <a:xfrm>
            <a:off x="375920" y="1534160"/>
            <a:ext cx="5447100" cy="5187315"/>
          </a:xfrm>
          <a:prstGeom prst="rect">
            <a:avLst/>
          </a:prstGeom>
          <a:noFill/>
          <a:ln>
            <a:noFill/>
          </a:ln>
        </p:spPr>
        <p:txBody>
          <a:bodyPr anchorCtr="0" anchor="t" bIns="45700" lIns="91425" spcFirstLastPara="1" rIns="91425" wrap="square" tIns="45700">
            <a:normAutofit fontScale="85000" lnSpcReduction="10000"/>
          </a:bodyPr>
          <a:lstStyle/>
          <a:p>
            <a:pPr indent="0" lvl="0" marL="0" marR="0" rtl="0" algn="l">
              <a:lnSpc>
                <a:spcPct val="110000"/>
              </a:lnSpc>
              <a:spcBef>
                <a:spcPts val="0"/>
              </a:spcBef>
              <a:spcAft>
                <a:spcPts val="0"/>
              </a:spcAft>
              <a:buClr>
                <a:schemeClr val="dk1"/>
              </a:buClr>
              <a:buSzPct val="58823"/>
              <a:buFont typeface="Arial"/>
              <a:buChar char="•"/>
            </a:pPr>
            <a:r>
              <a:rPr b="1" i="0" lang="en-US" sz="2000" u="none" cap="none" strike="noStrike">
                <a:solidFill>
                  <a:schemeClr val="dk1"/>
                </a:solidFill>
                <a:highlight>
                  <a:srgbClr val="FF00FF"/>
                </a:highlight>
                <a:latin typeface="Calibri"/>
                <a:ea typeface="Calibri"/>
                <a:cs typeface="Calibri"/>
                <a:sym typeface="Calibri"/>
              </a:rPr>
              <a:t>Romans 6:4</a:t>
            </a:r>
            <a:endParaRPr/>
          </a:p>
          <a:p>
            <a:pPr indent="-228600" lvl="0" marL="342900" marR="0" rtl="0" algn="l">
              <a:lnSpc>
                <a:spcPct val="110000"/>
              </a:lnSpc>
              <a:spcBef>
                <a:spcPts val="800"/>
              </a:spcBef>
              <a:spcAft>
                <a:spcPts val="0"/>
              </a:spcAft>
              <a:buClr>
                <a:schemeClr val="dk1"/>
              </a:buClr>
              <a:buSzPct val="58823"/>
              <a:buFont typeface="Arial"/>
              <a:buChar char="•"/>
            </a:pPr>
            <a:r>
              <a:rPr b="1" baseline="30000" i="0" lang="en-US" sz="2000" u="none" cap="none" strike="noStrike">
                <a:solidFill>
                  <a:schemeClr val="dk1"/>
                </a:solidFill>
                <a:latin typeface="Calibri"/>
                <a:ea typeface="Calibri"/>
                <a:cs typeface="Calibri"/>
                <a:sym typeface="Calibri"/>
              </a:rPr>
              <a:t>4 </a:t>
            </a:r>
            <a:r>
              <a:rPr b="0" i="0" lang="en-US" sz="2000" u="none" cap="none" strike="noStrike">
                <a:solidFill>
                  <a:schemeClr val="dk1"/>
                </a:solidFill>
                <a:latin typeface="Calibri"/>
                <a:ea typeface="Calibri"/>
                <a:cs typeface="Calibri"/>
                <a:sym typeface="Calibri"/>
              </a:rPr>
              <a:t>We were therefore buried with him through baptism into death in order that, just as Christ was raised from the dead through the glory of the Father, we too may live a new life.</a:t>
            </a:r>
            <a:endParaRPr/>
          </a:p>
          <a:p>
            <a:pPr indent="-165100" lvl="0" marL="342900" marR="0" rtl="0" algn="l">
              <a:lnSpc>
                <a:spcPct val="110000"/>
              </a:lnSpc>
              <a:spcBef>
                <a:spcPts val="800"/>
              </a:spcBef>
              <a:spcAft>
                <a:spcPts val="0"/>
              </a:spcAft>
              <a:buClr>
                <a:schemeClr val="dk1"/>
              </a:buClr>
              <a:buSzPct val="73529"/>
              <a:buFont typeface="Arial"/>
              <a:buNone/>
            </a:pPr>
            <a:r>
              <a:t/>
            </a:r>
            <a:endParaRPr b="0" i="0" sz="1600" u="none" cap="none" strike="noStrike">
              <a:solidFill>
                <a:schemeClr val="dk1"/>
              </a:solidFill>
              <a:latin typeface="Calibri"/>
              <a:ea typeface="Calibri"/>
              <a:cs typeface="Calibri"/>
              <a:sym typeface="Calibri"/>
            </a:endParaRPr>
          </a:p>
          <a:p>
            <a:pPr indent="-165100" lvl="0" marL="342900" marR="0" rtl="0" algn="l">
              <a:lnSpc>
                <a:spcPct val="110000"/>
              </a:lnSpc>
              <a:spcBef>
                <a:spcPts val="800"/>
              </a:spcBef>
              <a:spcAft>
                <a:spcPts val="0"/>
              </a:spcAft>
              <a:buClr>
                <a:schemeClr val="dk1"/>
              </a:buClr>
              <a:buSzPct val="73529"/>
              <a:buFont typeface="Arial"/>
              <a:buNone/>
            </a:pPr>
            <a:r>
              <a:t/>
            </a:r>
            <a:endParaRPr b="0" i="0" sz="1600" u="none" cap="none" strike="noStrike">
              <a:solidFill>
                <a:schemeClr val="dk1"/>
              </a:solidFill>
              <a:latin typeface="Calibri"/>
              <a:ea typeface="Calibri"/>
              <a:cs typeface="Calibri"/>
              <a:sym typeface="Calibri"/>
            </a:endParaRPr>
          </a:p>
          <a:p>
            <a:pPr indent="63500" lvl="0" marL="0" marR="0" rtl="0" algn="l">
              <a:lnSpc>
                <a:spcPct val="110000"/>
              </a:lnSpc>
              <a:spcBef>
                <a:spcPts val="800"/>
              </a:spcBef>
              <a:spcAft>
                <a:spcPts val="0"/>
              </a:spcAft>
              <a:buClr>
                <a:schemeClr val="dk1"/>
              </a:buClr>
              <a:buSzPct val="73529"/>
              <a:buFont typeface="Arial"/>
              <a:buNone/>
            </a:pPr>
            <a:r>
              <a:t/>
            </a:r>
            <a:endParaRPr b="0" i="0" sz="1600" u="none" cap="none" strike="noStrike">
              <a:solidFill>
                <a:schemeClr val="dk1"/>
              </a:solidFill>
              <a:latin typeface="Calibri"/>
              <a:ea typeface="Calibri"/>
              <a:cs typeface="Calibri"/>
              <a:sym typeface="Calibri"/>
            </a:endParaRPr>
          </a:p>
          <a:p>
            <a:pPr indent="-228600" lvl="0" marL="342900" marR="0" rtl="0" algn="l">
              <a:lnSpc>
                <a:spcPct val="110000"/>
              </a:lnSpc>
              <a:spcBef>
                <a:spcPts val="800"/>
              </a:spcBef>
              <a:spcAft>
                <a:spcPts val="0"/>
              </a:spcAft>
              <a:buClr>
                <a:schemeClr val="dk1"/>
              </a:buClr>
              <a:buSzPct val="45248"/>
              <a:buFont typeface="Arial"/>
              <a:buChar char="•"/>
            </a:pPr>
            <a:r>
              <a:rPr b="1" i="0" lang="en-US" sz="2600" u="none" cap="none" strike="noStrike">
                <a:solidFill>
                  <a:schemeClr val="dk1"/>
                </a:solidFill>
                <a:highlight>
                  <a:srgbClr val="00FF00"/>
                </a:highlight>
                <a:latin typeface="Calibri"/>
                <a:ea typeface="Calibri"/>
                <a:cs typeface="Calibri"/>
                <a:sym typeface="Calibri"/>
              </a:rPr>
              <a:t>GOING DOWN INTO THE WATER AND BEING FULLY IMMERSED </a:t>
            </a:r>
            <a:r>
              <a:rPr b="1" i="0" lang="en-US" sz="2600" u="none" cap="none" strike="noStrike">
                <a:solidFill>
                  <a:schemeClr val="dk1"/>
                </a:solidFill>
                <a:latin typeface="Calibri"/>
                <a:ea typeface="Calibri"/>
                <a:cs typeface="Calibri"/>
                <a:sym typeface="Calibri"/>
              </a:rPr>
              <a:t>-</a:t>
            </a:r>
            <a:r>
              <a:rPr b="0" i="0" lang="en-US" sz="2600" u="none" cap="none" strike="noStrike">
                <a:solidFill>
                  <a:schemeClr val="dk1"/>
                </a:solidFill>
                <a:latin typeface="Calibri"/>
                <a:ea typeface="Calibri"/>
                <a:cs typeface="Calibri"/>
                <a:sym typeface="Calibri"/>
              </a:rPr>
              <a:t> THIS SYMBOLIZES THE DEATH AND BURIAL OF OUR “OLD MAN” </a:t>
            </a:r>
            <a:r>
              <a:rPr b="0" i="1" lang="en-US" sz="2600" u="none" cap="none" strike="noStrike">
                <a:solidFill>
                  <a:schemeClr val="dk1"/>
                </a:solidFill>
                <a:latin typeface="Calibri"/>
                <a:ea typeface="Calibri"/>
                <a:cs typeface="Calibri"/>
                <a:sym typeface="Calibri"/>
              </a:rPr>
              <a:t>(OUR OLD SINFUL NATURE AND CHARACTER)</a:t>
            </a:r>
            <a:r>
              <a:rPr b="0" i="0" lang="en-US" sz="2600" u="none" cap="none" strike="noStrike">
                <a:solidFill>
                  <a:schemeClr val="dk1"/>
                </a:solidFill>
                <a:latin typeface="Calibri"/>
                <a:ea typeface="Calibri"/>
                <a:cs typeface="Calibri"/>
                <a:sym typeface="Calibri"/>
              </a:rPr>
              <a:t> IN THE WATERY GRAVE OF BAPTISM. WE ARE “BURIED WITH HIM THROUGH BAPTISM INTO DEATH.”</a:t>
            </a:r>
            <a:endParaRPr/>
          </a:p>
          <a:p>
            <a:pPr indent="63500" lvl="0" marL="0" marR="0" rtl="0" algn="l">
              <a:lnSpc>
                <a:spcPct val="110000"/>
              </a:lnSpc>
              <a:spcBef>
                <a:spcPts val="800"/>
              </a:spcBef>
              <a:spcAft>
                <a:spcPts val="0"/>
              </a:spcAft>
              <a:buClr>
                <a:schemeClr val="dk1"/>
              </a:buClr>
              <a:buSzPct val="73529"/>
              <a:buFont typeface="Arial"/>
              <a:buNone/>
            </a:pPr>
            <a:r>
              <a:t/>
            </a:r>
            <a:endParaRPr b="0" i="0" sz="1600" u="none" cap="none" strike="noStrike">
              <a:solidFill>
                <a:schemeClr val="dk1"/>
              </a:solidFill>
              <a:latin typeface="Calibri"/>
              <a:ea typeface="Calibri"/>
              <a:cs typeface="Calibri"/>
              <a:sym typeface="Calibri"/>
            </a:endParaRPr>
          </a:p>
          <a:p>
            <a:pPr indent="86360" lvl="0" marL="0" marR="0" rtl="0" algn="l">
              <a:lnSpc>
                <a:spcPct val="110000"/>
              </a:lnSpc>
              <a:spcBef>
                <a:spcPts val="800"/>
              </a:spcBef>
              <a:spcAft>
                <a:spcPts val="0"/>
              </a:spcAft>
              <a:buClr>
                <a:schemeClr val="dk1"/>
              </a:buClr>
              <a:buSzPct val="100000"/>
              <a:buFont typeface="Arial"/>
              <a:buNone/>
            </a:pPr>
            <a:r>
              <a:t/>
            </a:r>
            <a:endParaRPr b="0" i="0" sz="1600" u="none" cap="none" strike="noStrike">
              <a:solidFill>
                <a:schemeClr val="dk1"/>
              </a:solidFill>
              <a:latin typeface="Calibri"/>
              <a:ea typeface="Calibri"/>
              <a:cs typeface="Calibri"/>
              <a:sym typeface="Calibri"/>
            </a:endParaRPr>
          </a:p>
          <a:p>
            <a:pPr indent="86360" lvl="0" marL="0" marR="0" rtl="0" algn="l">
              <a:lnSpc>
                <a:spcPct val="110000"/>
              </a:lnSpc>
              <a:spcBef>
                <a:spcPts val="800"/>
              </a:spcBef>
              <a:spcAft>
                <a:spcPts val="0"/>
              </a:spcAft>
              <a:buClr>
                <a:schemeClr val="dk1"/>
              </a:buClr>
              <a:buSzPct val="100000"/>
              <a:buFont typeface="Arial"/>
              <a:buNone/>
            </a:pPr>
            <a:r>
              <a:t/>
            </a:r>
            <a:endParaRPr b="0" i="0" sz="1600" u="none" cap="none" strike="noStrike">
              <a:solidFill>
                <a:schemeClr val="dk1"/>
              </a:solidFill>
              <a:latin typeface="Calibri"/>
              <a:ea typeface="Calibri"/>
              <a:cs typeface="Calibri"/>
              <a:sym typeface="Calibri"/>
            </a:endParaRPr>
          </a:p>
        </p:txBody>
      </p:sp>
      <p:pic>
        <p:nvPicPr>
          <p:cNvPr descr="A picture containing water, outdoor, person, person&#10;&#10;Description automatically generated" id="256" name="Google Shape;256;p19"/>
          <p:cNvPicPr preferRelativeResize="0"/>
          <p:nvPr>
            <p:ph idx="2" type="body"/>
          </p:nvPr>
        </p:nvPicPr>
        <p:blipFill rotWithShape="1">
          <a:blip r:embed="rId4">
            <a:alphaModFix/>
          </a:blip>
          <a:srcRect b="0" l="0" r="0" t="0"/>
          <a:stretch/>
        </p:blipFill>
        <p:spPr>
          <a:xfrm>
            <a:off x="6777236" y="1534160"/>
            <a:ext cx="4576564" cy="518731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xEl>
                                              <p:pRg end="0" st="0"/>
                                            </p:txEl>
                                          </p:spTgt>
                                        </p:tgtEl>
                                        <p:attrNameLst>
                                          <p:attrName>style.visibility</p:attrName>
                                        </p:attrNameLst>
                                      </p:cBhvr>
                                      <p:to>
                                        <p:strVal val="visible"/>
                                      </p:to>
                                    </p:set>
                                    <p:animEffect filter="fade" transition="in">
                                      <p:cBhvr>
                                        <p:cTn dur="500"/>
                                        <p:tgtEl>
                                          <p:spTgt spid="2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xEl>
                                              <p:pRg end="1" st="1"/>
                                            </p:txEl>
                                          </p:spTgt>
                                        </p:tgtEl>
                                        <p:attrNameLst>
                                          <p:attrName>style.visibility</p:attrName>
                                        </p:attrNameLst>
                                      </p:cBhvr>
                                      <p:to>
                                        <p:strVal val="visible"/>
                                      </p:to>
                                    </p:set>
                                    <p:animEffect filter="fade" transition="in">
                                      <p:cBhvr>
                                        <p:cTn dur="500"/>
                                        <p:tgtEl>
                                          <p:spTgt spid="25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xEl>
                                              <p:pRg end="2" st="2"/>
                                            </p:txEl>
                                          </p:spTgt>
                                        </p:tgtEl>
                                        <p:attrNameLst>
                                          <p:attrName>style.visibility</p:attrName>
                                        </p:attrNameLst>
                                      </p:cBhvr>
                                      <p:to>
                                        <p:strVal val="visible"/>
                                      </p:to>
                                    </p:set>
                                    <p:animEffect filter="fade" transition="in">
                                      <p:cBhvr>
                                        <p:cTn dur="500"/>
                                        <p:tgtEl>
                                          <p:spTgt spid="25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xEl>
                                              <p:pRg end="3" st="3"/>
                                            </p:txEl>
                                          </p:spTgt>
                                        </p:tgtEl>
                                        <p:attrNameLst>
                                          <p:attrName>style.visibility</p:attrName>
                                        </p:attrNameLst>
                                      </p:cBhvr>
                                      <p:to>
                                        <p:strVal val="visible"/>
                                      </p:to>
                                    </p:set>
                                    <p:animEffect filter="fade" transition="in">
                                      <p:cBhvr>
                                        <p:cTn dur="500"/>
                                        <p:tgtEl>
                                          <p:spTgt spid="25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xEl>
                                              <p:pRg end="4" st="4"/>
                                            </p:txEl>
                                          </p:spTgt>
                                        </p:tgtEl>
                                        <p:attrNameLst>
                                          <p:attrName>style.visibility</p:attrName>
                                        </p:attrNameLst>
                                      </p:cBhvr>
                                      <p:to>
                                        <p:strVal val="visible"/>
                                      </p:to>
                                    </p:set>
                                    <p:animEffect filter="fade" transition="in">
                                      <p:cBhvr>
                                        <p:cTn dur="500"/>
                                        <p:tgtEl>
                                          <p:spTgt spid="25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xEl>
                                              <p:pRg end="5" st="5"/>
                                            </p:txEl>
                                          </p:spTgt>
                                        </p:tgtEl>
                                        <p:attrNameLst>
                                          <p:attrName>style.visibility</p:attrName>
                                        </p:attrNameLst>
                                      </p:cBhvr>
                                      <p:to>
                                        <p:strVal val="visible"/>
                                      </p:to>
                                    </p:set>
                                    <p:animEffect filter="fade" transition="in">
                                      <p:cBhvr>
                                        <p:cTn dur="500"/>
                                        <p:tgtEl>
                                          <p:spTgt spid="25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xEl>
                                              <p:pRg end="6" st="6"/>
                                            </p:txEl>
                                          </p:spTgt>
                                        </p:tgtEl>
                                        <p:attrNameLst>
                                          <p:attrName>style.visibility</p:attrName>
                                        </p:attrNameLst>
                                      </p:cBhvr>
                                      <p:to>
                                        <p:strVal val="visible"/>
                                      </p:to>
                                    </p:set>
                                    <p:animEffect filter="fade" transition="in">
                                      <p:cBhvr>
                                        <p:cTn dur="500"/>
                                        <p:tgtEl>
                                          <p:spTgt spid="25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xEl>
                                              <p:pRg end="7" st="7"/>
                                            </p:txEl>
                                          </p:spTgt>
                                        </p:tgtEl>
                                        <p:attrNameLst>
                                          <p:attrName>style.visibility</p:attrName>
                                        </p:attrNameLst>
                                      </p:cBhvr>
                                      <p:to>
                                        <p:strVal val="visible"/>
                                      </p:to>
                                    </p:set>
                                    <p:animEffect filter="fade" transition="in">
                                      <p:cBhvr>
                                        <p:cTn dur="500"/>
                                        <p:tgtEl>
                                          <p:spTgt spid="25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xEl>
                                              <p:pRg end="8" st="8"/>
                                            </p:txEl>
                                          </p:spTgt>
                                        </p:tgtEl>
                                        <p:attrNameLst>
                                          <p:attrName>style.visibility</p:attrName>
                                        </p:attrNameLst>
                                      </p:cBhvr>
                                      <p:to>
                                        <p:strVal val="visible"/>
                                      </p:to>
                                    </p:set>
                                    <p:animEffect filter="fade" transition="in">
                                      <p:cBhvr>
                                        <p:cTn dur="500"/>
                                        <p:tgtEl>
                                          <p:spTgt spid="25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
          <p:cNvSpPr txBox="1"/>
          <p:nvPr>
            <p:ph type="title"/>
          </p:nvPr>
        </p:nvSpPr>
        <p:spPr>
          <a:xfrm>
            <a:off x="838200" y="428534"/>
            <a:ext cx="10515600" cy="63719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WATER BAPTISM: THE NEGLECTED CHRISTIAN ORDINANCE</a:t>
            </a:r>
            <a:endParaRPr/>
          </a:p>
        </p:txBody>
      </p:sp>
      <p:sp>
        <p:nvSpPr>
          <p:cNvPr id="116" name="Google Shape;116;p2"/>
          <p:cNvSpPr txBox="1"/>
          <p:nvPr>
            <p:ph idx="2" type="body"/>
          </p:nvPr>
        </p:nvSpPr>
        <p:spPr>
          <a:xfrm>
            <a:off x="839788" y="2485545"/>
            <a:ext cx="10620691" cy="3857441"/>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000000"/>
                </a:solidFill>
                <a:latin typeface="Times New Roman"/>
                <a:ea typeface="Times New Roman"/>
                <a:cs typeface="Times New Roman"/>
                <a:sym typeface="Times New Roman"/>
              </a:rPr>
              <a:t>John 3:5</a:t>
            </a:r>
            <a:endParaRPr/>
          </a:p>
          <a:p>
            <a:pPr indent="0" lvl="0" marL="0" marR="0" rtl="0" algn="just">
              <a:lnSpc>
                <a:spcPct val="100000"/>
              </a:lnSpc>
              <a:spcBef>
                <a:spcPts val="2400"/>
              </a:spcBef>
              <a:spcAft>
                <a:spcPts val="0"/>
              </a:spcAft>
              <a:buClr>
                <a:srgbClr val="000000"/>
              </a:buClr>
              <a:buSzPts val="4000"/>
              <a:buFont typeface="Arial"/>
              <a:buNone/>
            </a:pPr>
            <a:r>
              <a:rPr b="0" i="0" lang="en-US" sz="4000" u="none" cap="none" strike="noStrike">
                <a:solidFill>
                  <a:srgbClr val="000000"/>
                </a:solidFill>
                <a:latin typeface="Times New Roman"/>
                <a:ea typeface="Times New Roman"/>
                <a:cs typeface="Times New Roman"/>
                <a:sym typeface="Times New Roman"/>
              </a:rPr>
              <a:t>5 Jesus answered, “Very truly I tell you, no one can enter the kingdom of God unless they are born of water </a:t>
            </a:r>
            <a:r>
              <a:rPr b="1" i="0" lang="en-US" sz="4000" u="none" cap="none" strike="noStrike">
                <a:solidFill>
                  <a:srgbClr val="000000"/>
                </a:solidFill>
                <a:highlight>
                  <a:srgbClr val="00FFFF"/>
                </a:highlight>
                <a:latin typeface="Times New Roman"/>
                <a:ea typeface="Times New Roman"/>
                <a:cs typeface="Times New Roman"/>
                <a:sym typeface="Times New Roman"/>
              </a:rPr>
              <a:t>AND</a:t>
            </a:r>
            <a:r>
              <a:rPr b="0" i="0" lang="en-US" sz="4000" u="none" cap="none" strike="noStrike">
                <a:solidFill>
                  <a:srgbClr val="000000"/>
                </a:solidFill>
                <a:latin typeface="Times New Roman"/>
                <a:ea typeface="Times New Roman"/>
                <a:cs typeface="Times New Roman"/>
                <a:sym typeface="Times New Roman"/>
              </a:rPr>
              <a:t> the Spirit.</a:t>
            </a:r>
            <a:endParaRPr/>
          </a:p>
          <a:p>
            <a:pPr indent="-127000" lvl="0" marL="228600" rtl="0" algn="l">
              <a:lnSpc>
                <a:spcPct val="120000"/>
              </a:lnSpc>
              <a:spcBef>
                <a:spcPts val="1000"/>
              </a:spcBef>
              <a:spcAft>
                <a:spcPts val="0"/>
              </a:spcAft>
              <a:buClr>
                <a:schemeClr val="dk1"/>
              </a:buClr>
              <a:buSzPts val="1600"/>
              <a:buNone/>
            </a:pPr>
            <a:r>
              <a:t/>
            </a:r>
            <a:endParaRPr/>
          </a:p>
        </p:txBody>
      </p:sp>
      <p:sp>
        <p:nvSpPr>
          <p:cNvPr id="117" name="Google Shape;117;p2"/>
          <p:cNvSpPr txBox="1"/>
          <p:nvPr>
            <p:ph idx="12" type="sldNum"/>
          </p:nvPr>
        </p:nvSpPr>
        <p:spPr>
          <a:xfrm>
            <a:off x="11353800" y="6356350"/>
            <a:ext cx="51508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6">
                                            <p:txEl>
                                              <p:pRg end="0" st="0"/>
                                            </p:txEl>
                                          </p:spTgt>
                                        </p:tgtEl>
                                        <p:attrNameLst>
                                          <p:attrName>style.visibility</p:attrName>
                                        </p:attrNameLst>
                                      </p:cBhvr>
                                      <p:to>
                                        <p:strVal val="visible"/>
                                      </p:to>
                                    </p:set>
                                    <p:anim calcmode="lin" valueType="num">
                                      <p:cBhvr additive="base">
                                        <p:cTn dur="500"/>
                                        <p:tgtEl>
                                          <p:spTgt spid="11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6">
                                            <p:txEl>
                                              <p:pRg end="1" st="1"/>
                                            </p:txEl>
                                          </p:spTgt>
                                        </p:tgtEl>
                                        <p:attrNameLst>
                                          <p:attrName>style.visibility</p:attrName>
                                        </p:attrNameLst>
                                      </p:cBhvr>
                                      <p:to>
                                        <p:strVal val="visible"/>
                                      </p:to>
                                    </p:set>
                                    <p:anim calcmode="lin" valueType="num">
                                      <p:cBhvr additive="base">
                                        <p:cTn dur="500"/>
                                        <p:tgtEl>
                                          <p:spTgt spid="11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6">
                                            <p:txEl>
                                              <p:pRg end="2" st="2"/>
                                            </p:txEl>
                                          </p:spTgt>
                                        </p:tgtEl>
                                        <p:attrNameLst>
                                          <p:attrName>style.visibility</p:attrName>
                                        </p:attrNameLst>
                                      </p:cBhvr>
                                      <p:to>
                                        <p:strVal val="visible"/>
                                      </p:to>
                                    </p:set>
                                    <p:anim calcmode="lin" valueType="num">
                                      <p:cBhvr additive="base">
                                        <p:cTn dur="500"/>
                                        <p:tgtEl>
                                          <p:spTgt spid="11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0"/>
          <p:cNvSpPr txBox="1"/>
          <p:nvPr>
            <p:ph type="title"/>
          </p:nvPr>
        </p:nvSpPr>
        <p:spPr>
          <a:xfrm>
            <a:off x="838200" y="428534"/>
            <a:ext cx="10515600" cy="6371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b="1" lang="en-US" sz="3300" cap="none">
                <a:latin typeface="Calibri"/>
                <a:ea typeface="Calibri"/>
                <a:cs typeface="Calibri"/>
                <a:sym typeface="Calibri"/>
              </a:rPr>
              <a:t>WATER BAPTISM: THE NEGLECTED CHRISTIAN ORDINANCE</a:t>
            </a:r>
            <a:endParaRPr/>
          </a:p>
        </p:txBody>
      </p:sp>
      <p:sp>
        <p:nvSpPr>
          <p:cNvPr id="262" name="Google Shape;262;p20"/>
          <p:cNvSpPr txBox="1"/>
          <p:nvPr>
            <p:ph idx="12" type="sldNum"/>
          </p:nvPr>
        </p:nvSpPr>
        <p:spPr>
          <a:xfrm>
            <a:off x="11353800" y="6356350"/>
            <a:ext cx="515080" cy="365125"/>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None/>
            </a:pPr>
            <a:fld id="{00000000-1234-1234-1234-123412341234}" type="slidenum">
              <a:rPr lang="en-US"/>
              <a:t>‹#›</a:t>
            </a:fld>
            <a:endParaRPr/>
          </a:p>
        </p:txBody>
      </p:sp>
      <p:sp>
        <p:nvSpPr>
          <p:cNvPr id="263" name="Google Shape;263;p20">
            <a:hlinkClick r:id="rId3"/>
          </p:cNvPr>
          <p:cNvSpPr txBox="1"/>
          <p:nvPr/>
        </p:nvSpPr>
        <p:spPr>
          <a:xfrm>
            <a:off x="182880" y="1513840"/>
            <a:ext cx="5640140" cy="5344159"/>
          </a:xfrm>
          <a:prstGeom prst="rect">
            <a:avLst/>
          </a:prstGeom>
          <a:noFill/>
          <a:ln>
            <a:noFill/>
          </a:ln>
        </p:spPr>
        <p:txBody>
          <a:bodyPr anchorCtr="0" anchor="t" bIns="45700" lIns="91425" spcFirstLastPara="1" rIns="91425" wrap="square" tIns="45700">
            <a:normAutofit fontScale="85000" lnSpcReduction="10000"/>
          </a:bodyPr>
          <a:lstStyle/>
          <a:p>
            <a:pPr indent="0" lvl="0" marL="0" marR="0" rtl="0" algn="l">
              <a:lnSpc>
                <a:spcPct val="110000"/>
              </a:lnSpc>
              <a:spcBef>
                <a:spcPts val="0"/>
              </a:spcBef>
              <a:spcAft>
                <a:spcPts val="0"/>
              </a:spcAft>
              <a:buClr>
                <a:schemeClr val="dk1"/>
              </a:buClr>
              <a:buSzPct val="100000"/>
              <a:buFont typeface="Arial"/>
              <a:buChar char="•"/>
            </a:pPr>
            <a:r>
              <a:rPr b="1" i="0" lang="en-US" sz="2400" u="none" cap="none" strike="noStrike">
                <a:solidFill>
                  <a:schemeClr val="dk1"/>
                </a:solidFill>
                <a:highlight>
                  <a:srgbClr val="FF00FF"/>
                </a:highlight>
                <a:latin typeface="Calibri"/>
                <a:ea typeface="Calibri"/>
                <a:cs typeface="Calibri"/>
                <a:sym typeface="Calibri"/>
              </a:rPr>
              <a:t>Colossians 2:12-13</a:t>
            </a:r>
            <a:endParaRPr/>
          </a:p>
          <a:p>
            <a:pPr indent="129540" lvl="0" marL="0" marR="0" rtl="0" algn="l">
              <a:lnSpc>
                <a:spcPct val="110000"/>
              </a:lnSpc>
              <a:spcBef>
                <a:spcPts val="0"/>
              </a:spcBef>
              <a:spcAft>
                <a:spcPts val="0"/>
              </a:spcAft>
              <a:buClr>
                <a:schemeClr val="dk1"/>
              </a:buClr>
              <a:buSzPct val="100000"/>
              <a:buFont typeface="Arial"/>
              <a:buNone/>
            </a:pPr>
            <a:r>
              <a:t/>
            </a:r>
            <a:endParaRPr b="1" i="0" sz="2400" u="none" cap="none" strike="noStrike">
              <a:solidFill>
                <a:schemeClr val="dk1"/>
              </a:solidFill>
              <a:highlight>
                <a:srgbClr val="FF00FF"/>
              </a:highlight>
              <a:latin typeface="Calibri"/>
              <a:ea typeface="Calibri"/>
              <a:cs typeface="Calibri"/>
              <a:sym typeface="Calibri"/>
            </a:endParaRPr>
          </a:p>
          <a:p>
            <a:pPr indent="0" lvl="0" marL="0" marR="0" rtl="0" algn="l">
              <a:lnSpc>
                <a:spcPct val="110000"/>
              </a:lnSpc>
              <a:spcBef>
                <a:spcPts val="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Having been buried with him in baptism, in which you were also raised with him through your faith in the working of God, who raised him from the dead. When you were dead in your sins and in the uncircumcision of your flesh, God made you</a:t>
            </a:r>
            <a:r>
              <a:rPr b="0" baseline="30000" i="0" lang="en-US" sz="2400" u="none" cap="none" strike="noStrike">
                <a:solidFill>
                  <a:schemeClr val="dk1"/>
                </a:solidFill>
                <a:latin typeface="Calibri"/>
                <a:ea typeface="Calibri"/>
                <a:cs typeface="Calibri"/>
                <a:sym typeface="Calibri"/>
              </a:rPr>
              <a:t>[</a:t>
            </a:r>
            <a:r>
              <a:rPr b="0" baseline="30000" i="0" lang="en-US" sz="2400" u="sng" cap="none" strike="noStrike">
                <a:solidFill>
                  <a:schemeClr val="dk1"/>
                </a:solidFill>
                <a:latin typeface="Calibri"/>
                <a:ea typeface="Calibri"/>
                <a:cs typeface="Calibri"/>
                <a:sym typeface="Calibri"/>
                <a:hlinkClick r:id="rId4">
                  <a:extLst>
                    <a:ext uri="{A12FA001-AC4F-418D-AE19-62706E023703}">
                      <ahyp:hlinkClr val="tx"/>
                    </a:ext>
                  </a:extLst>
                </a:hlinkClick>
              </a:rPr>
              <a:t>a</a:t>
            </a:r>
            <a:r>
              <a:rPr b="0" baseline="30000" i="0" lang="en-US" sz="2400" u="none" cap="none" strike="noStrike">
                <a:solidFill>
                  <a:schemeClr val="dk1"/>
                </a:solidFill>
                <a:latin typeface="Calibri"/>
                <a:ea typeface="Calibri"/>
                <a:cs typeface="Calibri"/>
                <a:sym typeface="Calibri"/>
              </a:rPr>
              <a:t>]</a:t>
            </a:r>
            <a:r>
              <a:rPr b="0" i="0" lang="en-US" sz="2400" u="none" cap="none" strike="noStrike">
                <a:solidFill>
                  <a:schemeClr val="dk1"/>
                </a:solidFill>
                <a:latin typeface="Calibri"/>
                <a:ea typeface="Calibri"/>
                <a:cs typeface="Calibri"/>
                <a:sym typeface="Calibri"/>
              </a:rPr>
              <a:t> alive with Christ. He forgave us all our sins,</a:t>
            </a:r>
            <a:endParaRPr/>
          </a:p>
          <a:p>
            <a:pPr indent="-165100" lvl="0" marL="342900" marR="0" rtl="0" algn="l">
              <a:lnSpc>
                <a:spcPct val="110000"/>
              </a:lnSpc>
              <a:spcBef>
                <a:spcPts val="0"/>
              </a:spcBef>
              <a:spcAft>
                <a:spcPts val="0"/>
              </a:spcAft>
              <a:buClr>
                <a:schemeClr val="dk1"/>
              </a:buClr>
              <a:buSzPct val="73529"/>
              <a:buFont typeface="Arial"/>
              <a:buNone/>
            </a:pPr>
            <a:r>
              <a:t/>
            </a:r>
            <a:endParaRPr b="1" i="0" sz="1600" u="none" cap="none" strike="noStrike">
              <a:solidFill>
                <a:schemeClr val="dk1"/>
              </a:solidFill>
              <a:latin typeface="Calibri"/>
              <a:ea typeface="Calibri"/>
              <a:cs typeface="Calibri"/>
              <a:sym typeface="Calibri"/>
            </a:endParaRPr>
          </a:p>
          <a:p>
            <a:pPr indent="-165100" lvl="0" marL="342900" marR="0" rtl="0" algn="l">
              <a:lnSpc>
                <a:spcPct val="110000"/>
              </a:lnSpc>
              <a:spcBef>
                <a:spcPts val="800"/>
              </a:spcBef>
              <a:spcAft>
                <a:spcPts val="0"/>
              </a:spcAft>
              <a:buClr>
                <a:schemeClr val="dk1"/>
              </a:buClr>
              <a:buSzPct val="73529"/>
              <a:buFont typeface="Arial"/>
              <a:buNone/>
            </a:pPr>
            <a:r>
              <a:t/>
            </a:r>
            <a:endParaRPr b="1" i="0" sz="1600" u="none" cap="none" strike="noStrike">
              <a:solidFill>
                <a:schemeClr val="dk1"/>
              </a:solidFill>
              <a:latin typeface="Calibri"/>
              <a:ea typeface="Calibri"/>
              <a:cs typeface="Calibri"/>
              <a:sym typeface="Calibri"/>
            </a:endParaRPr>
          </a:p>
          <a:p>
            <a:pPr indent="-165100" lvl="0" marL="342900" marR="0" rtl="0" algn="l">
              <a:lnSpc>
                <a:spcPct val="110000"/>
              </a:lnSpc>
              <a:spcBef>
                <a:spcPts val="800"/>
              </a:spcBef>
              <a:spcAft>
                <a:spcPts val="0"/>
              </a:spcAft>
              <a:buClr>
                <a:schemeClr val="dk1"/>
              </a:buClr>
              <a:buSzPct val="73529"/>
              <a:buFont typeface="Arial"/>
              <a:buNone/>
            </a:pPr>
            <a:r>
              <a:t/>
            </a:r>
            <a:endParaRPr b="1" i="0" sz="1600" u="none" cap="none" strike="noStrike">
              <a:solidFill>
                <a:schemeClr val="dk1"/>
              </a:solidFill>
              <a:latin typeface="Calibri"/>
              <a:ea typeface="Calibri"/>
              <a:cs typeface="Calibri"/>
              <a:sym typeface="Calibri"/>
            </a:endParaRPr>
          </a:p>
          <a:p>
            <a:pPr indent="0" lvl="0" marL="0" marR="0" rtl="0" algn="l">
              <a:lnSpc>
                <a:spcPct val="110000"/>
              </a:lnSpc>
              <a:spcBef>
                <a:spcPts val="800"/>
              </a:spcBef>
              <a:spcAft>
                <a:spcPts val="0"/>
              </a:spcAft>
              <a:buClr>
                <a:schemeClr val="dk1"/>
              </a:buClr>
              <a:buSzPct val="45248"/>
              <a:buFont typeface="Arial"/>
              <a:buChar char="•"/>
            </a:pPr>
            <a:r>
              <a:rPr b="1" i="0" lang="en-US" sz="2600" u="none" cap="none" strike="noStrike">
                <a:solidFill>
                  <a:schemeClr val="dk1"/>
                </a:solidFill>
                <a:highlight>
                  <a:srgbClr val="00FF00"/>
                </a:highlight>
                <a:latin typeface="Calibri"/>
                <a:ea typeface="Calibri"/>
                <a:cs typeface="Calibri"/>
                <a:sym typeface="Calibri"/>
              </a:rPr>
              <a:t>COMING UP OUT OF THE WATER </a:t>
            </a:r>
            <a:r>
              <a:rPr b="1" i="0" lang="en-US" sz="2600" u="none" cap="none" strike="noStrike">
                <a:solidFill>
                  <a:schemeClr val="dk1"/>
                </a:solidFill>
                <a:latin typeface="Calibri"/>
                <a:ea typeface="Calibri"/>
                <a:cs typeface="Calibri"/>
                <a:sym typeface="Calibri"/>
              </a:rPr>
              <a:t>- </a:t>
            </a:r>
            <a:r>
              <a:rPr b="0" i="0" lang="en-US" sz="2600" u="none" cap="none" strike="noStrike">
                <a:solidFill>
                  <a:schemeClr val="dk1"/>
                </a:solidFill>
                <a:latin typeface="Calibri"/>
                <a:ea typeface="Calibri"/>
                <a:cs typeface="Calibri"/>
                <a:sym typeface="Calibri"/>
              </a:rPr>
              <a:t>THIS SYMBOLIZES OUR BEING RAISED TO A NEW LIFE. WE ARE “MADE ALIVE TOGETHER WITH HIM” AND ARE “FORGIVEN” OUR SINS.</a:t>
            </a:r>
            <a:endParaRPr/>
          </a:p>
          <a:p>
            <a:pPr indent="0" lvl="0" marL="0" marR="0" rtl="0" algn="l">
              <a:lnSpc>
                <a:spcPct val="110000"/>
              </a:lnSpc>
              <a:spcBef>
                <a:spcPts val="800"/>
              </a:spcBef>
              <a:spcAft>
                <a:spcPts val="0"/>
              </a:spcAft>
              <a:buNone/>
            </a:pPr>
            <a:r>
              <a:rPr b="0" i="0" lang="en-US" sz="1600" u="none" cap="none" strike="noStrike">
                <a:solidFill>
                  <a:schemeClr val="dk1"/>
                </a:solidFill>
                <a:latin typeface="Calibri"/>
                <a:ea typeface="Calibri"/>
                <a:cs typeface="Calibri"/>
                <a:sym typeface="Calibri"/>
              </a:rPr>
              <a:t> </a:t>
            </a:r>
            <a:endParaRPr/>
          </a:p>
          <a:p>
            <a:pPr indent="86360" lvl="0" marL="0" marR="0" rtl="0" algn="l">
              <a:lnSpc>
                <a:spcPct val="110000"/>
              </a:lnSpc>
              <a:spcBef>
                <a:spcPts val="800"/>
              </a:spcBef>
              <a:spcAft>
                <a:spcPts val="0"/>
              </a:spcAft>
              <a:buClr>
                <a:schemeClr val="dk1"/>
              </a:buClr>
              <a:buSzPct val="100000"/>
              <a:buFont typeface="Arial"/>
              <a:buNone/>
            </a:pPr>
            <a:r>
              <a:t/>
            </a:r>
            <a:endParaRPr b="0" i="0" sz="1600" u="none" cap="none" strike="noStrike">
              <a:solidFill>
                <a:schemeClr val="dk1"/>
              </a:solidFill>
              <a:latin typeface="Calibri"/>
              <a:ea typeface="Calibri"/>
              <a:cs typeface="Calibri"/>
              <a:sym typeface="Calibri"/>
            </a:endParaRPr>
          </a:p>
          <a:p>
            <a:pPr indent="86360" lvl="0" marL="0" marR="0" rtl="0" algn="l">
              <a:lnSpc>
                <a:spcPct val="110000"/>
              </a:lnSpc>
              <a:spcBef>
                <a:spcPts val="800"/>
              </a:spcBef>
              <a:spcAft>
                <a:spcPts val="0"/>
              </a:spcAft>
              <a:buClr>
                <a:schemeClr val="dk1"/>
              </a:buClr>
              <a:buSzPct val="100000"/>
              <a:buFont typeface="Arial"/>
              <a:buNone/>
            </a:pPr>
            <a:r>
              <a:t/>
            </a:r>
            <a:endParaRPr b="0" i="0" sz="1600" u="none" cap="none" strike="noStrike">
              <a:solidFill>
                <a:schemeClr val="dk1"/>
              </a:solidFill>
              <a:latin typeface="Calibri"/>
              <a:ea typeface="Calibri"/>
              <a:cs typeface="Calibri"/>
              <a:sym typeface="Calibri"/>
            </a:endParaRPr>
          </a:p>
        </p:txBody>
      </p:sp>
      <p:pic>
        <p:nvPicPr>
          <p:cNvPr descr="A picture containing person, tree, outdoor, person&#10;&#10;Description automatically generated" id="264" name="Google Shape;264;p20"/>
          <p:cNvPicPr preferRelativeResize="0"/>
          <p:nvPr>
            <p:ph idx="2" type="body"/>
          </p:nvPr>
        </p:nvPicPr>
        <p:blipFill rotWithShape="1">
          <a:blip r:embed="rId5">
            <a:alphaModFix/>
          </a:blip>
          <a:srcRect b="0" l="0" r="0" t="0"/>
          <a:stretch/>
        </p:blipFill>
        <p:spPr>
          <a:xfrm>
            <a:off x="6368982" y="1825624"/>
            <a:ext cx="4984818" cy="5032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0" st="0"/>
                                            </p:txEl>
                                          </p:spTgt>
                                        </p:tgtEl>
                                        <p:attrNameLst>
                                          <p:attrName>style.visibility</p:attrName>
                                        </p:attrNameLst>
                                      </p:cBhvr>
                                      <p:to>
                                        <p:strVal val="visible"/>
                                      </p:to>
                                    </p:set>
                                    <p:animEffect filter="fade" transition="in">
                                      <p:cBhvr>
                                        <p:cTn dur="500"/>
                                        <p:tgtEl>
                                          <p:spTgt spid="2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1" st="1"/>
                                            </p:txEl>
                                          </p:spTgt>
                                        </p:tgtEl>
                                        <p:attrNameLst>
                                          <p:attrName>style.visibility</p:attrName>
                                        </p:attrNameLst>
                                      </p:cBhvr>
                                      <p:to>
                                        <p:strVal val="visible"/>
                                      </p:to>
                                    </p:set>
                                    <p:animEffect filter="fade" transition="in">
                                      <p:cBhvr>
                                        <p:cTn dur="500"/>
                                        <p:tgtEl>
                                          <p:spTgt spid="2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2" st="2"/>
                                            </p:txEl>
                                          </p:spTgt>
                                        </p:tgtEl>
                                        <p:attrNameLst>
                                          <p:attrName>style.visibility</p:attrName>
                                        </p:attrNameLst>
                                      </p:cBhvr>
                                      <p:to>
                                        <p:strVal val="visible"/>
                                      </p:to>
                                    </p:set>
                                    <p:animEffect filter="fade" transition="in">
                                      <p:cBhvr>
                                        <p:cTn dur="500"/>
                                        <p:tgtEl>
                                          <p:spTgt spid="26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3" st="3"/>
                                            </p:txEl>
                                          </p:spTgt>
                                        </p:tgtEl>
                                        <p:attrNameLst>
                                          <p:attrName>style.visibility</p:attrName>
                                        </p:attrNameLst>
                                      </p:cBhvr>
                                      <p:to>
                                        <p:strVal val="visible"/>
                                      </p:to>
                                    </p:set>
                                    <p:animEffect filter="fade" transition="in">
                                      <p:cBhvr>
                                        <p:cTn dur="500"/>
                                        <p:tgtEl>
                                          <p:spTgt spid="26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4" st="4"/>
                                            </p:txEl>
                                          </p:spTgt>
                                        </p:tgtEl>
                                        <p:attrNameLst>
                                          <p:attrName>style.visibility</p:attrName>
                                        </p:attrNameLst>
                                      </p:cBhvr>
                                      <p:to>
                                        <p:strVal val="visible"/>
                                      </p:to>
                                    </p:set>
                                    <p:animEffect filter="fade" transition="in">
                                      <p:cBhvr>
                                        <p:cTn dur="500"/>
                                        <p:tgtEl>
                                          <p:spTgt spid="26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5" st="5"/>
                                            </p:txEl>
                                          </p:spTgt>
                                        </p:tgtEl>
                                        <p:attrNameLst>
                                          <p:attrName>style.visibility</p:attrName>
                                        </p:attrNameLst>
                                      </p:cBhvr>
                                      <p:to>
                                        <p:strVal val="visible"/>
                                      </p:to>
                                    </p:set>
                                    <p:animEffect filter="fade" transition="in">
                                      <p:cBhvr>
                                        <p:cTn dur="500"/>
                                        <p:tgtEl>
                                          <p:spTgt spid="26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6" st="6"/>
                                            </p:txEl>
                                          </p:spTgt>
                                        </p:tgtEl>
                                        <p:attrNameLst>
                                          <p:attrName>style.visibility</p:attrName>
                                        </p:attrNameLst>
                                      </p:cBhvr>
                                      <p:to>
                                        <p:strVal val="visible"/>
                                      </p:to>
                                    </p:set>
                                    <p:animEffect filter="fade" transition="in">
                                      <p:cBhvr>
                                        <p:cTn dur="500"/>
                                        <p:tgtEl>
                                          <p:spTgt spid="26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7" st="7"/>
                                            </p:txEl>
                                          </p:spTgt>
                                        </p:tgtEl>
                                        <p:attrNameLst>
                                          <p:attrName>style.visibility</p:attrName>
                                        </p:attrNameLst>
                                      </p:cBhvr>
                                      <p:to>
                                        <p:strVal val="visible"/>
                                      </p:to>
                                    </p:set>
                                    <p:animEffect filter="fade" transition="in">
                                      <p:cBhvr>
                                        <p:cTn dur="500"/>
                                        <p:tgtEl>
                                          <p:spTgt spid="26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8" st="8"/>
                                            </p:txEl>
                                          </p:spTgt>
                                        </p:tgtEl>
                                        <p:attrNameLst>
                                          <p:attrName>style.visibility</p:attrName>
                                        </p:attrNameLst>
                                      </p:cBhvr>
                                      <p:to>
                                        <p:strVal val="visible"/>
                                      </p:to>
                                    </p:set>
                                    <p:animEffect filter="fade" transition="in">
                                      <p:cBhvr>
                                        <p:cTn dur="500"/>
                                        <p:tgtEl>
                                          <p:spTgt spid="26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9" st="9"/>
                                            </p:txEl>
                                          </p:spTgt>
                                        </p:tgtEl>
                                        <p:attrNameLst>
                                          <p:attrName>style.visibility</p:attrName>
                                        </p:attrNameLst>
                                      </p:cBhvr>
                                      <p:to>
                                        <p:strVal val="visible"/>
                                      </p:to>
                                    </p:set>
                                    <p:animEffect filter="fade" transition="in">
                                      <p:cBhvr>
                                        <p:cTn dur="500"/>
                                        <p:tgtEl>
                                          <p:spTgt spid="263">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1"/>
          <p:cNvSpPr txBox="1"/>
          <p:nvPr>
            <p:ph type="title"/>
          </p:nvPr>
        </p:nvSpPr>
        <p:spPr>
          <a:xfrm>
            <a:off x="838200" y="428534"/>
            <a:ext cx="10515600" cy="6371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sz="3300"/>
              <a:t>WATER BAPTISM: THE NEGLECTED CHRISTIAN ORDINANCE</a:t>
            </a:r>
            <a:endParaRPr/>
          </a:p>
        </p:txBody>
      </p:sp>
      <p:sp>
        <p:nvSpPr>
          <p:cNvPr id="270" name="Google Shape;270;p21"/>
          <p:cNvSpPr txBox="1"/>
          <p:nvPr>
            <p:ph idx="12" type="sldNum"/>
          </p:nvPr>
        </p:nvSpPr>
        <p:spPr>
          <a:xfrm>
            <a:off x="11353800" y="6356350"/>
            <a:ext cx="51508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71" name="Google Shape;271;p21"/>
          <p:cNvSpPr txBox="1"/>
          <p:nvPr>
            <p:ph idx="1" type="body"/>
          </p:nvPr>
        </p:nvSpPr>
        <p:spPr>
          <a:xfrm>
            <a:off x="304799" y="1825625"/>
            <a:ext cx="5518223" cy="4530724"/>
          </a:xfrm>
          <a:prstGeom prst="rect">
            <a:avLst/>
          </a:prstGeom>
          <a:noFill/>
          <a:ln>
            <a:noFill/>
          </a:ln>
        </p:spPr>
        <p:txBody>
          <a:bodyPr anchorCtr="0" anchor="t" bIns="45700" lIns="91425" spcFirstLastPara="1" rIns="91425" wrap="square" tIns="45700">
            <a:normAutofit/>
          </a:bodyPr>
          <a:lstStyle/>
          <a:p>
            <a:pPr indent="-127000" lvl="0" marL="228600" rtl="0" algn="l">
              <a:lnSpc>
                <a:spcPct val="120000"/>
              </a:lnSpc>
              <a:spcBef>
                <a:spcPts val="0"/>
              </a:spcBef>
              <a:spcAft>
                <a:spcPts val="0"/>
              </a:spcAft>
              <a:buClr>
                <a:schemeClr val="dk1"/>
              </a:buClr>
              <a:buSzPts val="1600"/>
              <a:buNone/>
            </a:pPr>
            <a:r>
              <a:t/>
            </a:r>
            <a:endParaRPr cap="none"/>
          </a:p>
          <a:p>
            <a:pPr indent="-228600" lvl="0" marL="228600" rtl="0" algn="l">
              <a:lnSpc>
                <a:spcPct val="120000"/>
              </a:lnSpc>
              <a:spcBef>
                <a:spcPts val="1000"/>
              </a:spcBef>
              <a:spcAft>
                <a:spcPts val="0"/>
              </a:spcAft>
              <a:buClr>
                <a:schemeClr val="dk1"/>
              </a:buClr>
              <a:buSzPts val="2800"/>
              <a:buChar char="•"/>
            </a:pPr>
            <a:r>
              <a:rPr lang="en-US" sz="2800" cap="none"/>
              <a:t>ALMOST EVERY CHURCH TEACHES THAT CHRISTIANS SHOULD BE BAPTISED IN WATER, BUT EVERY CHURCH DOES NOT TEACH THE SAME THINGS ABOUT “WATER BAPTISM.” </a:t>
            </a:r>
            <a:endParaRPr/>
          </a:p>
          <a:p>
            <a:pPr indent="-127000" lvl="0" marL="228600" rtl="0" algn="l">
              <a:lnSpc>
                <a:spcPct val="120000"/>
              </a:lnSpc>
              <a:spcBef>
                <a:spcPts val="1000"/>
              </a:spcBef>
              <a:spcAft>
                <a:spcPts val="0"/>
              </a:spcAft>
              <a:buClr>
                <a:schemeClr val="dk1"/>
              </a:buClr>
              <a:buSzPts val="1600"/>
              <a:buNone/>
            </a:pPr>
            <a:r>
              <a:t/>
            </a:r>
            <a:endParaRPr i="1" cap="none"/>
          </a:p>
          <a:p>
            <a:pPr indent="0" lvl="0" marL="0" rtl="0" algn="l">
              <a:lnSpc>
                <a:spcPct val="120000"/>
              </a:lnSpc>
              <a:spcBef>
                <a:spcPts val="1000"/>
              </a:spcBef>
              <a:spcAft>
                <a:spcPts val="0"/>
              </a:spcAft>
              <a:buClr>
                <a:schemeClr val="dk1"/>
              </a:buClr>
              <a:buSzPts val="1600"/>
              <a:buNone/>
            </a:pPr>
            <a:r>
              <a:t/>
            </a:r>
            <a:endParaRPr/>
          </a:p>
          <a:p>
            <a:pPr indent="0" lvl="0" marL="0" rtl="0" algn="l">
              <a:lnSpc>
                <a:spcPct val="120000"/>
              </a:lnSpc>
              <a:spcBef>
                <a:spcPts val="1000"/>
              </a:spcBef>
              <a:spcAft>
                <a:spcPts val="0"/>
              </a:spcAft>
              <a:buClr>
                <a:schemeClr val="dk1"/>
              </a:buClr>
              <a:buSzPts val="1600"/>
              <a:buNone/>
            </a:pPr>
            <a:r>
              <a:t/>
            </a:r>
            <a:endParaRPr/>
          </a:p>
          <a:p>
            <a:pPr indent="0" lvl="0" marL="0" rtl="0" algn="l">
              <a:lnSpc>
                <a:spcPct val="120000"/>
              </a:lnSpc>
              <a:spcBef>
                <a:spcPts val="1000"/>
              </a:spcBef>
              <a:spcAft>
                <a:spcPts val="0"/>
              </a:spcAft>
              <a:buClr>
                <a:schemeClr val="dk1"/>
              </a:buClr>
              <a:buSzPts val="1600"/>
              <a:buNone/>
            </a:pPr>
            <a:r>
              <a:t/>
            </a:r>
            <a:endParaRPr/>
          </a:p>
          <a:p>
            <a:pPr indent="0" lvl="0" marL="0" rtl="0" algn="l">
              <a:lnSpc>
                <a:spcPct val="120000"/>
              </a:lnSpc>
              <a:spcBef>
                <a:spcPts val="1000"/>
              </a:spcBef>
              <a:spcAft>
                <a:spcPts val="0"/>
              </a:spcAft>
              <a:buClr>
                <a:schemeClr val="dk1"/>
              </a:buClr>
              <a:buSzPts val="1600"/>
              <a:buNone/>
            </a:pPr>
            <a:r>
              <a:t/>
            </a:r>
            <a:endParaRPr/>
          </a:p>
        </p:txBody>
      </p:sp>
      <p:grpSp>
        <p:nvGrpSpPr>
          <p:cNvPr id="272" name="Google Shape;272;p21"/>
          <p:cNvGrpSpPr/>
          <p:nvPr/>
        </p:nvGrpSpPr>
        <p:grpSpPr>
          <a:xfrm>
            <a:off x="6368978" y="1838994"/>
            <a:ext cx="4984821" cy="4514401"/>
            <a:chOff x="0" y="13369"/>
            <a:chExt cx="4984821" cy="4514401"/>
          </a:xfrm>
        </p:grpSpPr>
        <p:sp>
          <p:nvSpPr>
            <p:cNvPr id="273" name="Google Shape;273;p21"/>
            <p:cNvSpPr/>
            <p:nvPr/>
          </p:nvSpPr>
          <p:spPr>
            <a:xfrm>
              <a:off x="0" y="13369"/>
              <a:ext cx="4984821" cy="2199600"/>
            </a:xfrm>
            <a:prstGeom prst="roundRect">
              <a:avLst>
                <a:gd fmla="val 16667" name="adj"/>
              </a:avLst>
            </a:prstGeom>
            <a:gradFill>
              <a:gsLst>
                <a:gs pos="0">
                  <a:srgbClr val="6177B6"/>
                </a:gs>
                <a:gs pos="50000">
                  <a:srgbClr val="4462B0"/>
                </a:gs>
                <a:gs pos="100000">
                  <a:srgbClr val="38549F"/>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1"/>
            <p:cNvSpPr txBox="1"/>
            <p:nvPr/>
          </p:nvSpPr>
          <p:spPr>
            <a:xfrm>
              <a:off x="107376" y="120745"/>
              <a:ext cx="4770069" cy="1984848"/>
            </a:xfrm>
            <a:prstGeom prst="rect">
              <a:avLst/>
            </a:prstGeom>
            <a:noFill/>
            <a:ln>
              <a:noFill/>
            </a:ln>
          </p:spPr>
          <p:txBody>
            <a:bodyPr anchorCtr="0" anchor="ctr" bIns="152400" lIns="152400" spcFirstLastPara="1" rIns="152400" wrap="square" tIns="152400">
              <a:noAutofit/>
            </a:bodyPr>
            <a:lstStyle/>
            <a:p>
              <a:pPr indent="0" lvl="0" marL="0" marR="0" rtl="0" algn="l">
                <a:lnSpc>
                  <a:spcPct val="90000"/>
                </a:lnSpc>
                <a:spcBef>
                  <a:spcPts val="0"/>
                </a:spcBef>
                <a:spcAft>
                  <a:spcPts val="0"/>
                </a:spcAft>
                <a:buClr>
                  <a:schemeClr val="lt1"/>
                </a:buClr>
                <a:buSzPts val="4000"/>
                <a:buFont typeface="Calibri"/>
                <a:buNone/>
              </a:pPr>
              <a:r>
                <a:rPr b="0" i="0" lang="en-US" sz="4000" u="none" cap="none" strike="noStrike">
                  <a:solidFill>
                    <a:schemeClr val="lt1"/>
                  </a:solidFill>
                  <a:latin typeface="Calibri"/>
                  <a:ea typeface="Calibri"/>
                  <a:cs typeface="Calibri"/>
                  <a:sym typeface="Calibri"/>
                </a:rPr>
                <a:t>WATER BAPTISM IS NOT JUST A CHURCH MEMBERSHIP FORM </a:t>
              </a:r>
              <a:endParaRPr/>
            </a:p>
          </p:txBody>
        </p:sp>
        <p:sp>
          <p:nvSpPr>
            <p:cNvPr id="275" name="Google Shape;275;p21"/>
            <p:cNvSpPr/>
            <p:nvPr/>
          </p:nvSpPr>
          <p:spPr>
            <a:xfrm>
              <a:off x="0" y="2328170"/>
              <a:ext cx="4984821" cy="2199600"/>
            </a:xfrm>
            <a:prstGeom prst="roundRect">
              <a:avLst>
                <a:gd fmla="val 16667" name="adj"/>
              </a:avLst>
            </a:prstGeom>
            <a:gradFill>
              <a:gsLst>
                <a:gs pos="0">
                  <a:srgbClr val="6177B6"/>
                </a:gs>
                <a:gs pos="50000">
                  <a:srgbClr val="4462B0"/>
                </a:gs>
                <a:gs pos="100000">
                  <a:srgbClr val="38549F"/>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1"/>
            <p:cNvSpPr txBox="1"/>
            <p:nvPr/>
          </p:nvSpPr>
          <p:spPr>
            <a:xfrm>
              <a:off x="107376" y="2435546"/>
              <a:ext cx="4770069" cy="1984848"/>
            </a:xfrm>
            <a:prstGeom prst="rect">
              <a:avLst/>
            </a:prstGeom>
            <a:noFill/>
            <a:ln>
              <a:noFill/>
            </a:ln>
          </p:spPr>
          <p:txBody>
            <a:bodyPr anchorCtr="0" anchor="ctr" bIns="152400" lIns="152400" spcFirstLastPara="1" rIns="152400" wrap="square" tIns="152400">
              <a:noAutofit/>
            </a:bodyPr>
            <a:lstStyle/>
            <a:p>
              <a:pPr indent="0" lvl="0" marL="0" marR="0" rtl="0" algn="l">
                <a:lnSpc>
                  <a:spcPct val="90000"/>
                </a:lnSpc>
                <a:spcBef>
                  <a:spcPts val="0"/>
                </a:spcBef>
                <a:spcAft>
                  <a:spcPts val="0"/>
                </a:spcAft>
                <a:buClr>
                  <a:schemeClr val="lt1"/>
                </a:buClr>
                <a:buSzPts val="4000"/>
                <a:buFont typeface="Calibri"/>
                <a:buNone/>
              </a:pPr>
              <a:r>
                <a:rPr b="0" i="0" lang="en-US" sz="4000" u="none" cap="none" strike="noStrike">
                  <a:solidFill>
                    <a:schemeClr val="lt1"/>
                  </a:solidFill>
                  <a:latin typeface="Calibri"/>
                  <a:ea typeface="Calibri"/>
                  <a:cs typeface="Calibri"/>
                  <a:sym typeface="Calibri"/>
                </a:rPr>
                <a:t>IT IS THE OUTWARD SIGN OF AN INWARD WORK OF GRACE </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2"/>
          <p:cNvSpPr txBox="1"/>
          <p:nvPr>
            <p:ph type="title"/>
          </p:nvPr>
        </p:nvSpPr>
        <p:spPr>
          <a:xfrm>
            <a:off x="838200" y="428534"/>
            <a:ext cx="10515600" cy="63719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WATER BAPTISM: THE NEGLECTED CHRISTIAN ORDINANCE</a:t>
            </a:r>
            <a:endParaRPr/>
          </a:p>
        </p:txBody>
      </p:sp>
      <p:sp>
        <p:nvSpPr>
          <p:cNvPr id="282" name="Google Shape;282;p22"/>
          <p:cNvSpPr txBox="1"/>
          <p:nvPr>
            <p:ph idx="2" type="body"/>
          </p:nvPr>
        </p:nvSpPr>
        <p:spPr>
          <a:xfrm>
            <a:off x="132080" y="2485545"/>
            <a:ext cx="5608320" cy="3943921"/>
          </a:xfrm>
          <a:prstGeom prst="rect">
            <a:avLst/>
          </a:prstGeom>
          <a:noFill/>
          <a:ln>
            <a:noFill/>
          </a:ln>
        </p:spPr>
        <p:txBody>
          <a:bodyPr anchorCtr="0" anchor="t" bIns="45700" lIns="91425" spcFirstLastPara="1" rIns="91425" wrap="square" tIns="45700">
            <a:normAutofit/>
          </a:bodyPr>
          <a:lstStyle/>
          <a:p>
            <a:pPr indent="-76200" lvl="0" marL="228600" rtl="0" algn="l">
              <a:lnSpc>
                <a:spcPct val="120000"/>
              </a:lnSpc>
              <a:spcBef>
                <a:spcPts val="0"/>
              </a:spcBef>
              <a:spcAft>
                <a:spcPts val="0"/>
              </a:spcAft>
              <a:buClr>
                <a:schemeClr val="dk1"/>
              </a:buClr>
              <a:buSzPts val="2400"/>
              <a:buNone/>
            </a:pPr>
            <a:r>
              <a:t/>
            </a:r>
            <a:endParaRPr sz="2400" cap="none">
              <a:latin typeface="Times New Roman"/>
              <a:ea typeface="Times New Roman"/>
              <a:cs typeface="Times New Roman"/>
              <a:sym typeface="Times New Roman"/>
            </a:endParaRPr>
          </a:p>
          <a:p>
            <a:pPr indent="-228600" lvl="0" marL="228600" rtl="0" algn="l">
              <a:lnSpc>
                <a:spcPct val="120000"/>
              </a:lnSpc>
              <a:spcBef>
                <a:spcPts val="1000"/>
              </a:spcBef>
              <a:spcAft>
                <a:spcPts val="0"/>
              </a:spcAft>
              <a:buClr>
                <a:srgbClr val="000000"/>
              </a:buClr>
              <a:buSzPts val="2800"/>
              <a:buChar char="•"/>
            </a:pPr>
            <a:r>
              <a:rPr b="1" i="0" lang="en-US" sz="2800">
                <a:solidFill>
                  <a:srgbClr val="000000"/>
                </a:solidFill>
                <a:highlight>
                  <a:srgbClr val="FF00FF"/>
                </a:highlight>
                <a:latin typeface="Arial"/>
                <a:ea typeface="Arial"/>
                <a:cs typeface="Arial"/>
                <a:sym typeface="Arial"/>
              </a:rPr>
              <a:t>Mark 16:15-16</a:t>
            </a:r>
            <a:endParaRPr/>
          </a:p>
          <a:p>
            <a:pPr indent="0" lvl="0" marL="0" rtl="0" algn="l">
              <a:lnSpc>
                <a:spcPct val="120000"/>
              </a:lnSpc>
              <a:spcBef>
                <a:spcPts val="1000"/>
              </a:spcBef>
              <a:spcAft>
                <a:spcPts val="0"/>
              </a:spcAft>
              <a:buClr>
                <a:srgbClr val="000000"/>
              </a:buClr>
              <a:buSzPts val="2800"/>
              <a:buNone/>
            </a:pPr>
            <a:r>
              <a:rPr b="1" baseline="30000" i="1" lang="en-US" sz="2800">
                <a:solidFill>
                  <a:srgbClr val="000000"/>
                </a:solidFill>
                <a:latin typeface="Arial"/>
                <a:ea typeface="Arial"/>
                <a:cs typeface="Arial"/>
                <a:sym typeface="Arial"/>
              </a:rPr>
              <a:t>15 </a:t>
            </a:r>
            <a:r>
              <a:rPr b="0" i="1" lang="en-US" sz="2800">
                <a:solidFill>
                  <a:srgbClr val="000000"/>
                </a:solidFill>
                <a:latin typeface="Arial"/>
                <a:ea typeface="Arial"/>
                <a:cs typeface="Arial"/>
                <a:sym typeface="Arial"/>
              </a:rPr>
              <a:t>He said to them, “Go into all the world and preach the gospel to all creation.</a:t>
            </a:r>
            <a:r>
              <a:rPr b="0" i="0" lang="en-US" sz="2800">
                <a:solidFill>
                  <a:srgbClr val="000000"/>
                </a:solidFill>
                <a:latin typeface="Arial"/>
                <a:ea typeface="Arial"/>
                <a:cs typeface="Arial"/>
                <a:sym typeface="Arial"/>
              </a:rPr>
              <a:t> </a:t>
            </a:r>
            <a:r>
              <a:rPr b="1" baseline="30000" i="1" lang="en-US" sz="2800">
                <a:solidFill>
                  <a:srgbClr val="000000"/>
                </a:solidFill>
                <a:latin typeface="Arial"/>
                <a:ea typeface="Arial"/>
                <a:cs typeface="Arial"/>
                <a:sym typeface="Arial"/>
              </a:rPr>
              <a:t>16 </a:t>
            </a:r>
            <a:r>
              <a:rPr b="0" i="1" lang="en-US" sz="2800">
                <a:solidFill>
                  <a:srgbClr val="000000"/>
                </a:solidFill>
                <a:highlight>
                  <a:srgbClr val="00FF00"/>
                </a:highlight>
                <a:latin typeface="Arial"/>
                <a:ea typeface="Arial"/>
                <a:cs typeface="Arial"/>
                <a:sym typeface="Arial"/>
              </a:rPr>
              <a:t>Whoever believes and is baptized will be saved</a:t>
            </a:r>
            <a:r>
              <a:rPr b="0" i="1" lang="en-US" sz="2800">
                <a:solidFill>
                  <a:srgbClr val="000000"/>
                </a:solidFill>
                <a:latin typeface="Arial"/>
                <a:ea typeface="Arial"/>
                <a:cs typeface="Arial"/>
                <a:sym typeface="Arial"/>
              </a:rPr>
              <a:t>, but whoever does not believe will be condemned.</a:t>
            </a:r>
            <a:endParaRPr b="0" i="0" sz="2800">
              <a:solidFill>
                <a:srgbClr val="000000"/>
              </a:solidFill>
              <a:latin typeface="Arial"/>
              <a:ea typeface="Arial"/>
              <a:cs typeface="Arial"/>
              <a:sym typeface="Arial"/>
            </a:endParaRPr>
          </a:p>
          <a:p>
            <a:pPr indent="-76200" lvl="0" marL="228600" rtl="0" algn="l">
              <a:lnSpc>
                <a:spcPct val="120000"/>
              </a:lnSpc>
              <a:spcBef>
                <a:spcPts val="1000"/>
              </a:spcBef>
              <a:spcAft>
                <a:spcPts val="0"/>
              </a:spcAft>
              <a:buClr>
                <a:schemeClr val="dk1"/>
              </a:buClr>
              <a:buSzPts val="2400"/>
              <a:buNone/>
            </a:pPr>
            <a:r>
              <a:t/>
            </a:r>
            <a:endParaRPr i="1" sz="2400" cap="none"/>
          </a:p>
          <a:p>
            <a:pPr indent="0" lvl="0" marL="0" rtl="0" algn="l">
              <a:lnSpc>
                <a:spcPct val="10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2400"/>
              <a:buNone/>
            </a:pPr>
            <a:r>
              <a:t/>
            </a:r>
            <a:endParaRPr sz="2400"/>
          </a:p>
        </p:txBody>
      </p:sp>
      <p:sp>
        <p:nvSpPr>
          <p:cNvPr id="283" name="Google Shape;283;p22"/>
          <p:cNvSpPr txBox="1"/>
          <p:nvPr>
            <p:ph idx="4" type="body"/>
          </p:nvPr>
        </p:nvSpPr>
        <p:spPr>
          <a:xfrm>
            <a:off x="5838093" y="2306321"/>
            <a:ext cx="5977986" cy="4551680"/>
          </a:xfrm>
          <a:prstGeom prst="rect">
            <a:avLst/>
          </a:prstGeom>
          <a:noFill/>
          <a:ln>
            <a:noFill/>
          </a:ln>
        </p:spPr>
        <p:txBody>
          <a:bodyPr anchorCtr="0" anchor="t" bIns="45700" lIns="91425" spcFirstLastPara="1" rIns="91425" wrap="square" tIns="45700">
            <a:noAutofit/>
          </a:bodyPr>
          <a:lstStyle/>
          <a:p>
            <a:pPr indent="-50800" lvl="0" marL="228600" rtl="0" algn="l">
              <a:lnSpc>
                <a:spcPct val="120000"/>
              </a:lnSpc>
              <a:spcBef>
                <a:spcPts val="0"/>
              </a:spcBef>
              <a:spcAft>
                <a:spcPts val="0"/>
              </a:spcAft>
              <a:buClr>
                <a:schemeClr val="dk1"/>
              </a:buClr>
              <a:buSzPts val="2800"/>
              <a:buNone/>
            </a:pPr>
            <a:r>
              <a:t/>
            </a:r>
            <a:endParaRPr b="0" i="0" sz="2800">
              <a:solidFill>
                <a:srgbClr val="000000"/>
              </a:solidFill>
              <a:latin typeface="Arial"/>
              <a:ea typeface="Arial"/>
              <a:cs typeface="Arial"/>
              <a:sym typeface="Arial"/>
            </a:endParaRPr>
          </a:p>
          <a:p>
            <a:pPr indent="-228600" lvl="0" marL="228600" rtl="0" algn="l">
              <a:lnSpc>
                <a:spcPct val="120000"/>
              </a:lnSpc>
              <a:spcBef>
                <a:spcPts val="1000"/>
              </a:spcBef>
              <a:spcAft>
                <a:spcPts val="0"/>
              </a:spcAft>
              <a:buClr>
                <a:srgbClr val="000000"/>
              </a:buClr>
              <a:buSzPts val="2800"/>
              <a:buChar char="•"/>
            </a:pPr>
            <a:r>
              <a:rPr b="1" i="0" lang="en-US" sz="2800">
                <a:solidFill>
                  <a:srgbClr val="000000"/>
                </a:solidFill>
                <a:highlight>
                  <a:srgbClr val="FF00FF"/>
                </a:highlight>
                <a:latin typeface="Arial"/>
                <a:ea typeface="Arial"/>
                <a:cs typeface="Arial"/>
                <a:sym typeface="Arial"/>
              </a:rPr>
              <a:t>Acts 2:38</a:t>
            </a:r>
            <a:endParaRPr/>
          </a:p>
          <a:p>
            <a:pPr indent="0" lvl="0" marL="0" rtl="0" algn="l">
              <a:lnSpc>
                <a:spcPct val="120000"/>
              </a:lnSpc>
              <a:spcBef>
                <a:spcPts val="1000"/>
              </a:spcBef>
              <a:spcAft>
                <a:spcPts val="0"/>
              </a:spcAft>
              <a:buClr>
                <a:srgbClr val="000000"/>
              </a:buClr>
              <a:buSzPts val="2800"/>
              <a:buNone/>
            </a:pPr>
            <a:r>
              <a:rPr b="1" baseline="30000" i="0" lang="en-US" sz="2800">
                <a:solidFill>
                  <a:srgbClr val="000000"/>
                </a:solidFill>
                <a:latin typeface="Arial"/>
                <a:ea typeface="Arial"/>
                <a:cs typeface="Arial"/>
                <a:sym typeface="Arial"/>
              </a:rPr>
              <a:t>38 </a:t>
            </a:r>
            <a:r>
              <a:rPr b="0" i="0" lang="en-US" sz="2800">
                <a:solidFill>
                  <a:srgbClr val="000000"/>
                </a:solidFill>
                <a:latin typeface="Arial"/>
                <a:ea typeface="Arial"/>
                <a:cs typeface="Arial"/>
                <a:sym typeface="Arial"/>
              </a:rPr>
              <a:t>Peter replied, “Repent and be baptized, every one of you, in the name of Jesus Christ for the forgiveness of your sins. And you will receive the gift of the Holy Spirit.</a:t>
            </a:r>
            <a:endParaRPr/>
          </a:p>
          <a:p>
            <a:pPr indent="-76200" lvl="0" marL="228600" rtl="0" algn="l">
              <a:lnSpc>
                <a:spcPct val="12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76200" lvl="0" marL="228600" rtl="0" algn="l">
              <a:lnSpc>
                <a:spcPct val="12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12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3"/>
          <p:cNvSpPr txBox="1"/>
          <p:nvPr>
            <p:ph type="title"/>
          </p:nvPr>
        </p:nvSpPr>
        <p:spPr>
          <a:xfrm>
            <a:off x="838200" y="428534"/>
            <a:ext cx="10515600" cy="63719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WATER BAPTISM: THE NEGLECTED CHRISTIAN ORDINANCE</a:t>
            </a:r>
            <a:endParaRPr/>
          </a:p>
        </p:txBody>
      </p:sp>
      <p:sp>
        <p:nvSpPr>
          <p:cNvPr id="289" name="Google Shape;289;p23"/>
          <p:cNvSpPr txBox="1"/>
          <p:nvPr>
            <p:ph idx="2" type="body"/>
          </p:nvPr>
        </p:nvSpPr>
        <p:spPr>
          <a:xfrm>
            <a:off x="132079" y="2485545"/>
            <a:ext cx="5706014" cy="4372455"/>
          </a:xfrm>
          <a:prstGeom prst="rect">
            <a:avLst/>
          </a:prstGeom>
          <a:noFill/>
          <a:ln>
            <a:noFill/>
          </a:ln>
        </p:spPr>
        <p:txBody>
          <a:bodyPr anchorCtr="0" anchor="t" bIns="45700" lIns="91425" spcFirstLastPara="1" rIns="91425" wrap="square" tIns="45700">
            <a:normAutofit fontScale="92500" lnSpcReduction="10000"/>
          </a:bodyPr>
          <a:lstStyle/>
          <a:p>
            <a:pPr indent="-87629" lvl="0" marL="228600" rtl="0" algn="l">
              <a:lnSpc>
                <a:spcPct val="120000"/>
              </a:lnSpc>
              <a:spcBef>
                <a:spcPts val="0"/>
              </a:spcBef>
              <a:spcAft>
                <a:spcPts val="0"/>
              </a:spcAft>
              <a:buClr>
                <a:schemeClr val="dk1"/>
              </a:buClr>
              <a:buSzPct val="100000"/>
              <a:buNone/>
            </a:pPr>
            <a:r>
              <a:t/>
            </a:r>
            <a:endParaRPr sz="2400" cap="none">
              <a:latin typeface="Times New Roman"/>
              <a:ea typeface="Times New Roman"/>
              <a:cs typeface="Times New Roman"/>
              <a:sym typeface="Times New Roman"/>
            </a:endParaRPr>
          </a:p>
          <a:p>
            <a:pPr indent="-514350" lvl="0" marL="514350" marR="0" rtl="0" algn="l">
              <a:lnSpc>
                <a:spcPct val="100000"/>
              </a:lnSpc>
              <a:spcBef>
                <a:spcPts val="0"/>
              </a:spcBef>
              <a:spcAft>
                <a:spcPts val="0"/>
              </a:spcAft>
              <a:buClr>
                <a:srgbClr val="000000"/>
              </a:buClr>
              <a:buSzPct val="100000"/>
              <a:buFont typeface="Times New Roman"/>
              <a:buAutoNum type="alphaLcParenBoth"/>
            </a:pPr>
            <a:r>
              <a:rPr b="0" i="0" lang="en-US" sz="3200" u="none" cap="none" strike="noStrike">
                <a:solidFill>
                  <a:srgbClr val="000000"/>
                </a:solidFill>
                <a:latin typeface="Times New Roman"/>
                <a:ea typeface="Times New Roman"/>
                <a:cs typeface="Times New Roman"/>
                <a:sym typeface="Times New Roman"/>
              </a:rPr>
              <a:t>THE INWARD WORK IS TO BELIEVE THAT CHRIST DIED FOR OUR SINS AND ROSE FROM DEATH TO MAKE US RIGHT WITH GOD AND THUS WE TOO, HAVE “DIED TO SIN” AND ARE RAISED TO “WALK IN NEWNESS OF LIFE.”</a:t>
            </a:r>
            <a:endParaRPr/>
          </a:p>
          <a:p>
            <a:pPr indent="-87629" lvl="0" marL="228600" rtl="0" algn="l">
              <a:lnSpc>
                <a:spcPct val="120000"/>
              </a:lnSpc>
              <a:spcBef>
                <a:spcPts val="1000"/>
              </a:spcBef>
              <a:spcAft>
                <a:spcPts val="0"/>
              </a:spcAft>
              <a:buClr>
                <a:schemeClr val="dk1"/>
              </a:buClr>
              <a:buSzPct val="100000"/>
              <a:buNone/>
            </a:pPr>
            <a:r>
              <a:t/>
            </a:r>
            <a:endParaRPr i="1" sz="2400" cap="none"/>
          </a:p>
          <a:p>
            <a:pPr indent="0" lvl="0" marL="0" rtl="0" algn="l">
              <a:lnSpc>
                <a:spcPct val="100000"/>
              </a:lnSpc>
              <a:spcBef>
                <a:spcPts val="1000"/>
              </a:spcBef>
              <a:spcAft>
                <a:spcPts val="0"/>
              </a:spcAft>
              <a:buClr>
                <a:schemeClr val="dk1"/>
              </a:buClr>
              <a:buSzPct val="1000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ct val="1000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ct val="1000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ct val="100000"/>
              <a:buNone/>
            </a:pPr>
            <a:r>
              <a:t/>
            </a:r>
            <a:endParaRPr sz="2400"/>
          </a:p>
        </p:txBody>
      </p:sp>
      <p:sp>
        <p:nvSpPr>
          <p:cNvPr id="290" name="Google Shape;290;p23"/>
          <p:cNvSpPr txBox="1"/>
          <p:nvPr>
            <p:ph idx="4" type="body"/>
          </p:nvPr>
        </p:nvSpPr>
        <p:spPr>
          <a:xfrm>
            <a:off x="6461759" y="2306321"/>
            <a:ext cx="5354319" cy="4551680"/>
          </a:xfrm>
          <a:prstGeom prst="rect">
            <a:avLst/>
          </a:prstGeom>
          <a:noFill/>
          <a:ln>
            <a:noFill/>
          </a:ln>
        </p:spPr>
        <p:txBody>
          <a:bodyPr anchorCtr="0" anchor="t" bIns="45700" lIns="91425" spcFirstLastPara="1" rIns="91425" wrap="square" tIns="45700">
            <a:noAutofit/>
          </a:bodyPr>
          <a:lstStyle/>
          <a:p>
            <a:pPr indent="-50800" lvl="0" marL="228600" rtl="0" algn="l">
              <a:lnSpc>
                <a:spcPct val="120000"/>
              </a:lnSpc>
              <a:spcBef>
                <a:spcPts val="0"/>
              </a:spcBef>
              <a:spcAft>
                <a:spcPts val="0"/>
              </a:spcAft>
              <a:buClr>
                <a:schemeClr val="dk1"/>
              </a:buClr>
              <a:buSzPts val="2800"/>
              <a:buNone/>
            </a:pPr>
            <a:r>
              <a:t/>
            </a:r>
            <a:endParaRPr b="0" i="0" sz="2800">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Times New Roman"/>
              <a:buNone/>
            </a:pPr>
            <a:r>
              <a:rPr b="0" i="0" lang="en-US" sz="3200" u="none" cap="none" strike="noStrike">
                <a:solidFill>
                  <a:srgbClr val="000000"/>
                </a:solidFill>
                <a:latin typeface="Times New Roman"/>
                <a:ea typeface="Times New Roman"/>
                <a:cs typeface="Times New Roman"/>
                <a:sym typeface="Times New Roman"/>
              </a:rPr>
              <a:t>(b)	THE OUTWARD SIGN IS TO BE BAPTISED IN WATER PUBLICLY, WHICH SHOWS THAT THIS WORK OF GRACE IS COMPLETE. </a:t>
            </a:r>
            <a:endParaRPr/>
          </a:p>
          <a:p>
            <a:pPr indent="-76200" lvl="0" marL="228600" rtl="0" algn="l">
              <a:lnSpc>
                <a:spcPct val="12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76200" lvl="0" marL="228600" rtl="0" algn="l">
              <a:lnSpc>
                <a:spcPct val="12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12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4"/>
          <p:cNvSpPr txBox="1"/>
          <p:nvPr>
            <p:ph type="title"/>
          </p:nvPr>
        </p:nvSpPr>
        <p:spPr>
          <a:xfrm>
            <a:off x="838200" y="428534"/>
            <a:ext cx="10515600" cy="63719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WATER BAPTISM: THE NEGLECTED CHRISTIAN ORDINANCE</a:t>
            </a:r>
            <a:endParaRPr/>
          </a:p>
        </p:txBody>
      </p:sp>
      <p:sp>
        <p:nvSpPr>
          <p:cNvPr id="296" name="Google Shape;296;p24"/>
          <p:cNvSpPr txBox="1"/>
          <p:nvPr>
            <p:ph idx="2" type="body"/>
          </p:nvPr>
        </p:nvSpPr>
        <p:spPr>
          <a:xfrm>
            <a:off x="132080" y="2485545"/>
            <a:ext cx="5608320" cy="3943921"/>
          </a:xfrm>
          <a:prstGeom prst="rect">
            <a:avLst/>
          </a:prstGeom>
          <a:noFill/>
          <a:ln>
            <a:noFill/>
          </a:ln>
        </p:spPr>
        <p:txBody>
          <a:bodyPr anchorCtr="0" anchor="t" bIns="45700" lIns="91425" spcFirstLastPara="1" rIns="91425" wrap="square" tIns="45700">
            <a:normAutofit fontScale="85000" lnSpcReduction="10000"/>
          </a:bodyPr>
          <a:lstStyle/>
          <a:p>
            <a:pPr indent="-99060" lvl="0" marL="228600" rtl="0" algn="l">
              <a:lnSpc>
                <a:spcPct val="120000"/>
              </a:lnSpc>
              <a:spcBef>
                <a:spcPts val="0"/>
              </a:spcBef>
              <a:spcAft>
                <a:spcPts val="0"/>
              </a:spcAft>
              <a:buClr>
                <a:schemeClr val="dk1"/>
              </a:buClr>
              <a:buSzPct val="100000"/>
              <a:buNone/>
            </a:pPr>
            <a:r>
              <a:t/>
            </a:r>
            <a:endParaRPr sz="2400" cap="none">
              <a:latin typeface="Times New Roman"/>
              <a:ea typeface="Times New Roman"/>
              <a:cs typeface="Times New Roman"/>
              <a:sym typeface="Times New Roman"/>
            </a:endParaRPr>
          </a:p>
          <a:p>
            <a:pPr indent="-228600" lvl="0" marL="228600" rtl="0" algn="l">
              <a:lnSpc>
                <a:spcPct val="120000"/>
              </a:lnSpc>
              <a:spcBef>
                <a:spcPts val="1000"/>
              </a:spcBef>
              <a:spcAft>
                <a:spcPts val="0"/>
              </a:spcAft>
              <a:buClr>
                <a:srgbClr val="000000"/>
              </a:buClr>
              <a:buSzPct val="100000"/>
              <a:buChar char="•"/>
            </a:pPr>
            <a:r>
              <a:rPr b="1" i="0" lang="en-US" sz="3200">
                <a:solidFill>
                  <a:srgbClr val="000000"/>
                </a:solidFill>
                <a:highlight>
                  <a:srgbClr val="FF00FF"/>
                </a:highlight>
                <a:latin typeface="Arial"/>
                <a:ea typeface="Arial"/>
                <a:cs typeface="Arial"/>
                <a:sym typeface="Arial"/>
              </a:rPr>
              <a:t>1 Peter 3:21</a:t>
            </a:r>
            <a:endParaRPr/>
          </a:p>
          <a:p>
            <a:pPr indent="0" lvl="0" marL="0" rtl="0" algn="l">
              <a:lnSpc>
                <a:spcPct val="120000"/>
              </a:lnSpc>
              <a:spcBef>
                <a:spcPts val="1000"/>
              </a:spcBef>
              <a:spcAft>
                <a:spcPts val="0"/>
              </a:spcAft>
              <a:buClr>
                <a:srgbClr val="000000"/>
              </a:buClr>
              <a:buSzPct val="100000"/>
              <a:buNone/>
            </a:pPr>
            <a:r>
              <a:rPr b="1" baseline="30000" i="0" lang="en-US" sz="3200">
                <a:solidFill>
                  <a:srgbClr val="000000"/>
                </a:solidFill>
                <a:latin typeface="Arial"/>
                <a:ea typeface="Arial"/>
                <a:cs typeface="Arial"/>
                <a:sym typeface="Arial"/>
              </a:rPr>
              <a:t>21 </a:t>
            </a:r>
            <a:r>
              <a:rPr b="0" i="0" lang="en-US" sz="3200">
                <a:solidFill>
                  <a:srgbClr val="000000"/>
                </a:solidFill>
                <a:latin typeface="Arial"/>
                <a:ea typeface="Arial"/>
                <a:cs typeface="Arial"/>
                <a:sym typeface="Arial"/>
              </a:rPr>
              <a:t>and this water symbolizes baptism that now saves you also—not the removal of dirt from the body but the pledge of a clear conscience toward God.</a:t>
            </a:r>
            <a:r>
              <a:rPr b="0" baseline="30000" i="0" lang="en-US" sz="3200">
                <a:solidFill>
                  <a:srgbClr val="000000"/>
                </a:solidFill>
                <a:latin typeface="Arial"/>
                <a:ea typeface="Arial"/>
                <a:cs typeface="Arial"/>
                <a:sym typeface="Arial"/>
              </a:rPr>
              <a:t>[</a:t>
            </a:r>
            <a:r>
              <a:rPr b="0" baseline="30000" i="0" lang="en-US" sz="3200" u="sng">
                <a:solidFill>
                  <a:srgbClr val="4A4A4A"/>
                </a:solidFill>
                <a:latin typeface="Arial"/>
                <a:ea typeface="Arial"/>
                <a:cs typeface="Arial"/>
                <a:sym typeface="Arial"/>
                <a:hlinkClick r:id="rId3">
                  <a:extLst>
                    <a:ext uri="{A12FA001-AC4F-418D-AE19-62706E023703}">
                      <ahyp:hlinkClr val="tx"/>
                    </a:ext>
                  </a:extLst>
                </a:hlinkClick>
              </a:rPr>
              <a:t>a</a:t>
            </a:r>
            <a:r>
              <a:rPr b="0" baseline="30000" i="0" lang="en-US" sz="3200">
                <a:solidFill>
                  <a:srgbClr val="000000"/>
                </a:solidFill>
                <a:latin typeface="Arial"/>
                <a:ea typeface="Arial"/>
                <a:cs typeface="Arial"/>
                <a:sym typeface="Arial"/>
              </a:rPr>
              <a:t>]</a:t>
            </a:r>
            <a:r>
              <a:rPr b="0" i="0" lang="en-US" sz="3200">
                <a:solidFill>
                  <a:srgbClr val="000000"/>
                </a:solidFill>
                <a:latin typeface="Arial"/>
                <a:ea typeface="Arial"/>
                <a:cs typeface="Arial"/>
                <a:sym typeface="Arial"/>
              </a:rPr>
              <a:t> It saves you by the resurrection of Jesus Christ,</a:t>
            </a:r>
            <a:endParaRPr/>
          </a:p>
          <a:p>
            <a:pPr indent="-99060" lvl="0" marL="228600" rtl="0" algn="l">
              <a:lnSpc>
                <a:spcPct val="120000"/>
              </a:lnSpc>
              <a:spcBef>
                <a:spcPts val="1000"/>
              </a:spcBef>
              <a:spcAft>
                <a:spcPts val="0"/>
              </a:spcAft>
              <a:buClr>
                <a:schemeClr val="dk1"/>
              </a:buClr>
              <a:buSzPct val="100000"/>
              <a:buNone/>
            </a:pPr>
            <a:r>
              <a:t/>
            </a:r>
            <a:endParaRPr i="1" sz="2400" cap="none"/>
          </a:p>
          <a:p>
            <a:pPr indent="0" lvl="0" marL="0" rtl="0" algn="l">
              <a:lnSpc>
                <a:spcPct val="100000"/>
              </a:lnSpc>
              <a:spcBef>
                <a:spcPts val="1000"/>
              </a:spcBef>
              <a:spcAft>
                <a:spcPts val="0"/>
              </a:spcAft>
              <a:buClr>
                <a:schemeClr val="dk1"/>
              </a:buClr>
              <a:buSzPct val="1000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ct val="1000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ct val="1000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ct val="100000"/>
              <a:buNone/>
            </a:pPr>
            <a:r>
              <a:t/>
            </a:r>
            <a:endParaRPr sz="2400"/>
          </a:p>
        </p:txBody>
      </p:sp>
      <p:sp>
        <p:nvSpPr>
          <p:cNvPr id="297" name="Google Shape;297;p24"/>
          <p:cNvSpPr txBox="1"/>
          <p:nvPr>
            <p:ph idx="4" type="body"/>
          </p:nvPr>
        </p:nvSpPr>
        <p:spPr>
          <a:xfrm>
            <a:off x="5838093" y="2306321"/>
            <a:ext cx="5977986" cy="4551680"/>
          </a:xfrm>
          <a:prstGeom prst="rect">
            <a:avLst/>
          </a:prstGeom>
          <a:noFill/>
          <a:ln>
            <a:noFill/>
          </a:ln>
        </p:spPr>
        <p:txBody>
          <a:bodyPr anchorCtr="0" anchor="t" bIns="45700" lIns="91425" spcFirstLastPara="1" rIns="91425" wrap="square" tIns="45700">
            <a:noAutofit/>
          </a:bodyPr>
          <a:lstStyle/>
          <a:p>
            <a:pPr indent="-50800" lvl="0" marL="228600" rtl="0" algn="l">
              <a:lnSpc>
                <a:spcPct val="120000"/>
              </a:lnSpc>
              <a:spcBef>
                <a:spcPts val="0"/>
              </a:spcBef>
              <a:spcAft>
                <a:spcPts val="0"/>
              </a:spcAft>
              <a:buClr>
                <a:schemeClr val="dk1"/>
              </a:buClr>
              <a:buSzPts val="2800"/>
              <a:buNone/>
            </a:pPr>
            <a:r>
              <a:t/>
            </a:r>
            <a:endParaRPr b="0" i="0" sz="2800">
              <a:solidFill>
                <a:srgbClr val="000000"/>
              </a:solidFill>
              <a:latin typeface="Arial"/>
              <a:ea typeface="Arial"/>
              <a:cs typeface="Arial"/>
              <a:sym typeface="Arial"/>
            </a:endParaRPr>
          </a:p>
          <a:p>
            <a:pPr indent="-228600" lvl="0" marL="228600" rtl="0" algn="l">
              <a:lnSpc>
                <a:spcPct val="120000"/>
              </a:lnSpc>
              <a:spcBef>
                <a:spcPts val="1000"/>
              </a:spcBef>
              <a:spcAft>
                <a:spcPts val="0"/>
              </a:spcAft>
              <a:buClr>
                <a:srgbClr val="000000"/>
              </a:buClr>
              <a:buSzPts val="3200"/>
              <a:buChar char="•"/>
            </a:pPr>
            <a:r>
              <a:rPr b="1" i="0" lang="en-US" sz="3200">
                <a:solidFill>
                  <a:srgbClr val="000000"/>
                </a:solidFill>
                <a:highlight>
                  <a:srgbClr val="FF00FF"/>
                </a:highlight>
                <a:latin typeface="Arial"/>
                <a:ea typeface="Arial"/>
                <a:cs typeface="Arial"/>
                <a:sym typeface="Arial"/>
              </a:rPr>
              <a:t>Galatians 3:27</a:t>
            </a:r>
            <a:endParaRPr/>
          </a:p>
          <a:p>
            <a:pPr indent="0" lvl="0" marL="0" rtl="0" algn="l">
              <a:lnSpc>
                <a:spcPct val="120000"/>
              </a:lnSpc>
              <a:spcBef>
                <a:spcPts val="1000"/>
              </a:spcBef>
              <a:spcAft>
                <a:spcPts val="0"/>
              </a:spcAft>
              <a:buClr>
                <a:srgbClr val="000000"/>
              </a:buClr>
              <a:buSzPts val="3200"/>
              <a:buNone/>
            </a:pPr>
            <a:r>
              <a:rPr b="1" baseline="30000" i="0" lang="en-US" sz="3200">
                <a:solidFill>
                  <a:srgbClr val="000000"/>
                </a:solidFill>
                <a:latin typeface="Arial"/>
                <a:ea typeface="Arial"/>
                <a:cs typeface="Arial"/>
                <a:sym typeface="Arial"/>
              </a:rPr>
              <a:t>27 </a:t>
            </a:r>
            <a:r>
              <a:rPr b="0" i="0" lang="en-US" sz="3200">
                <a:solidFill>
                  <a:srgbClr val="000000"/>
                </a:solidFill>
                <a:latin typeface="Arial"/>
                <a:ea typeface="Arial"/>
                <a:cs typeface="Arial"/>
                <a:sym typeface="Arial"/>
              </a:rPr>
              <a:t>for all of you who were baptized into Christ have clothed yourselves with Christ.</a:t>
            </a:r>
            <a:endParaRPr/>
          </a:p>
          <a:p>
            <a:pPr indent="-76200" lvl="0" marL="228600" rtl="0" algn="l">
              <a:lnSpc>
                <a:spcPct val="12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76200" lvl="0" marL="228600" rtl="0" algn="l">
              <a:lnSpc>
                <a:spcPct val="12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12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5"/>
          <p:cNvSpPr txBox="1"/>
          <p:nvPr>
            <p:ph type="title"/>
          </p:nvPr>
        </p:nvSpPr>
        <p:spPr>
          <a:xfrm>
            <a:off x="838200" y="428534"/>
            <a:ext cx="10515600" cy="63719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WATER BAPTISM: THE NEGLECTED CHRISTIAN ORDINANCE</a:t>
            </a:r>
            <a:endParaRPr/>
          </a:p>
        </p:txBody>
      </p:sp>
      <p:sp>
        <p:nvSpPr>
          <p:cNvPr id="303" name="Google Shape;303;p25"/>
          <p:cNvSpPr txBox="1"/>
          <p:nvPr>
            <p:ph idx="2" type="body"/>
          </p:nvPr>
        </p:nvSpPr>
        <p:spPr>
          <a:xfrm>
            <a:off x="132080" y="2485545"/>
            <a:ext cx="5608320" cy="3943921"/>
          </a:xfrm>
          <a:prstGeom prst="rect">
            <a:avLst/>
          </a:prstGeom>
          <a:noFill/>
          <a:ln>
            <a:noFill/>
          </a:ln>
        </p:spPr>
        <p:txBody>
          <a:bodyPr anchorCtr="0" anchor="t" bIns="45700" lIns="91425" spcFirstLastPara="1" rIns="91425" wrap="square" tIns="45700">
            <a:normAutofit/>
          </a:bodyPr>
          <a:lstStyle/>
          <a:p>
            <a:pPr indent="-76200" lvl="0" marL="228600" rtl="0" algn="l">
              <a:lnSpc>
                <a:spcPct val="120000"/>
              </a:lnSpc>
              <a:spcBef>
                <a:spcPts val="0"/>
              </a:spcBef>
              <a:spcAft>
                <a:spcPts val="0"/>
              </a:spcAft>
              <a:buClr>
                <a:schemeClr val="dk1"/>
              </a:buClr>
              <a:buSzPts val="2400"/>
              <a:buNone/>
            </a:pPr>
            <a:r>
              <a:t/>
            </a:r>
            <a:endParaRPr sz="2400" cap="none">
              <a:latin typeface="Times New Roman"/>
              <a:ea typeface="Times New Roman"/>
              <a:cs typeface="Times New Roman"/>
              <a:sym typeface="Times New Roman"/>
            </a:endParaRPr>
          </a:p>
          <a:p>
            <a:pPr indent="-228600" lvl="0" marL="228600" marR="0" rtl="0" algn="l">
              <a:lnSpc>
                <a:spcPct val="120000"/>
              </a:lnSpc>
              <a:spcBef>
                <a:spcPts val="1000"/>
              </a:spcBef>
              <a:spcAft>
                <a:spcPts val="0"/>
              </a:spcAft>
              <a:buClr>
                <a:srgbClr val="000000"/>
              </a:buClr>
              <a:buSzPts val="2800"/>
              <a:buFont typeface="Arial"/>
              <a:buChar char="•"/>
            </a:pPr>
            <a:r>
              <a:rPr b="1" i="0" lang="en-US" sz="2800" u="none" cap="none" strike="noStrike">
                <a:solidFill>
                  <a:srgbClr val="000000"/>
                </a:solidFill>
                <a:highlight>
                  <a:srgbClr val="FF00FF"/>
                </a:highlight>
                <a:latin typeface="Arial"/>
                <a:ea typeface="Arial"/>
                <a:cs typeface="Arial"/>
                <a:sym typeface="Arial"/>
              </a:rPr>
              <a:t>Mark 16:15-16</a:t>
            </a:r>
            <a:endParaRPr/>
          </a:p>
          <a:p>
            <a:pPr indent="0" lvl="0" marL="0" marR="0" rtl="0" algn="l">
              <a:lnSpc>
                <a:spcPct val="120000"/>
              </a:lnSpc>
              <a:spcBef>
                <a:spcPts val="1000"/>
              </a:spcBef>
              <a:spcAft>
                <a:spcPts val="0"/>
              </a:spcAft>
              <a:buClr>
                <a:srgbClr val="000000"/>
              </a:buClr>
              <a:buSzPts val="2800"/>
              <a:buFont typeface="Arial"/>
              <a:buNone/>
            </a:pPr>
            <a:r>
              <a:rPr b="1" baseline="30000" i="1" lang="en-US" sz="2800" u="none" cap="none" strike="noStrike">
                <a:solidFill>
                  <a:srgbClr val="000000"/>
                </a:solidFill>
                <a:latin typeface="Arial"/>
                <a:ea typeface="Arial"/>
                <a:cs typeface="Arial"/>
                <a:sym typeface="Arial"/>
              </a:rPr>
              <a:t> </a:t>
            </a:r>
            <a:r>
              <a:rPr b="0" i="1" lang="en-US" sz="2800" u="none" cap="none" strike="noStrike">
                <a:solidFill>
                  <a:srgbClr val="000000"/>
                </a:solidFill>
                <a:latin typeface="Arial"/>
                <a:ea typeface="Arial"/>
                <a:cs typeface="Arial"/>
                <a:sym typeface="Arial"/>
              </a:rPr>
              <a:t>He said to them, “Go into all the world and preach the gospel to all creation.</a:t>
            </a:r>
            <a:r>
              <a:rPr b="0" i="0" lang="en-US" sz="2800" u="none" cap="none" strike="noStrike">
                <a:solidFill>
                  <a:srgbClr val="000000"/>
                </a:solidFill>
                <a:latin typeface="Arial"/>
                <a:ea typeface="Arial"/>
                <a:cs typeface="Arial"/>
                <a:sym typeface="Arial"/>
              </a:rPr>
              <a:t> </a:t>
            </a:r>
            <a:r>
              <a:rPr b="1" baseline="30000" i="1" lang="en-US" sz="2800" u="none" cap="none" strike="noStrike">
                <a:solidFill>
                  <a:srgbClr val="000000"/>
                </a:solidFill>
                <a:latin typeface="Arial"/>
                <a:ea typeface="Arial"/>
                <a:cs typeface="Arial"/>
                <a:sym typeface="Arial"/>
              </a:rPr>
              <a:t>16 </a:t>
            </a:r>
            <a:r>
              <a:rPr b="0" i="1" lang="en-US" sz="2800" u="none" cap="none" strike="noStrike">
                <a:solidFill>
                  <a:srgbClr val="000000"/>
                </a:solidFill>
                <a:latin typeface="Arial"/>
                <a:ea typeface="Arial"/>
                <a:cs typeface="Arial"/>
                <a:sym typeface="Arial"/>
              </a:rPr>
              <a:t>Whoever believes and is baptized will be saved, but whoever does not believe will be condemned.</a:t>
            </a:r>
            <a:endParaRPr b="0" i="0" sz="2800" u="none" cap="none" strike="noStrike">
              <a:solidFill>
                <a:srgbClr val="000000"/>
              </a:solidFill>
              <a:latin typeface="Arial"/>
              <a:ea typeface="Arial"/>
              <a:cs typeface="Arial"/>
              <a:sym typeface="Arial"/>
            </a:endParaRPr>
          </a:p>
          <a:p>
            <a:pPr indent="-76200" lvl="0" marL="228600" rtl="0" algn="l">
              <a:lnSpc>
                <a:spcPct val="120000"/>
              </a:lnSpc>
              <a:spcBef>
                <a:spcPts val="1000"/>
              </a:spcBef>
              <a:spcAft>
                <a:spcPts val="0"/>
              </a:spcAft>
              <a:buClr>
                <a:schemeClr val="dk1"/>
              </a:buClr>
              <a:buSzPts val="2400"/>
              <a:buNone/>
            </a:pPr>
            <a:r>
              <a:t/>
            </a:r>
            <a:endParaRPr i="1" sz="2400" cap="none"/>
          </a:p>
          <a:p>
            <a:pPr indent="0" lvl="0" marL="0" rtl="0" algn="l">
              <a:lnSpc>
                <a:spcPct val="10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2400"/>
              <a:buNone/>
            </a:pPr>
            <a:r>
              <a:t/>
            </a:r>
            <a:endParaRPr sz="2400"/>
          </a:p>
        </p:txBody>
      </p:sp>
      <p:sp>
        <p:nvSpPr>
          <p:cNvPr id="304" name="Google Shape;304;p25"/>
          <p:cNvSpPr txBox="1"/>
          <p:nvPr>
            <p:ph idx="4" type="body"/>
          </p:nvPr>
        </p:nvSpPr>
        <p:spPr>
          <a:xfrm>
            <a:off x="5838093" y="2306321"/>
            <a:ext cx="5977986" cy="45516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Times New Roman"/>
              <a:buNone/>
            </a:pPr>
            <a:r>
              <a:rPr b="0" i="0" lang="en-US" sz="3200" u="none" cap="none" strike="noStrike">
                <a:solidFill>
                  <a:srgbClr val="000000"/>
                </a:solidFill>
                <a:latin typeface="Times New Roman"/>
                <a:ea typeface="Times New Roman"/>
                <a:cs typeface="Times New Roman"/>
                <a:sym typeface="Times New Roman"/>
              </a:rPr>
              <a:t>ALL WHO HAVE REPENTED AND BELIEVED.</a:t>
            </a:r>
            <a:endParaRPr b="1" i="0" sz="32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3200"/>
              <a:buFont typeface="Calibri"/>
              <a:buNone/>
            </a:pPr>
            <a:r>
              <a:t/>
            </a:r>
            <a:endParaRPr b="1" i="0" sz="32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Times New Roman"/>
              <a:buNone/>
            </a:pPr>
            <a:r>
              <a:rPr b="1" i="0" lang="en-US" sz="3200" u="none" cap="none" strike="noStrike">
                <a:solidFill>
                  <a:srgbClr val="000000"/>
                </a:solidFill>
                <a:latin typeface="Times New Roman"/>
                <a:ea typeface="Times New Roman"/>
                <a:cs typeface="Times New Roman"/>
                <a:sym typeface="Times New Roman"/>
              </a:rPr>
              <a:t>NOTE</a:t>
            </a:r>
            <a:r>
              <a:rPr b="0" i="0" lang="en-US" sz="3200" u="none" cap="none" strike="noStrike">
                <a:solidFill>
                  <a:srgbClr val="000000"/>
                </a:solidFill>
                <a:latin typeface="Times New Roman"/>
                <a:ea typeface="Times New Roman"/>
                <a:cs typeface="Times New Roman"/>
                <a:sym typeface="Times New Roman"/>
              </a:rPr>
              <a:t> – EVANGELICALS DO NOT BAPTIZE INFANTS. </a:t>
            </a:r>
            <a:endParaRPr/>
          </a:p>
          <a:p>
            <a:pPr indent="-76200" lvl="0" marL="228600" rtl="0" algn="l">
              <a:lnSpc>
                <a:spcPct val="12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76200" lvl="0" marL="228600" rtl="0" algn="l">
              <a:lnSpc>
                <a:spcPct val="12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12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6"/>
          <p:cNvSpPr txBox="1"/>
          <p:nvPr>
            <p:ph type="title"/>
          </p:nvPr>
        </p:nvSpPr>
        <p:spPr>
          <a:xfrm>
            <a:off x="838200" y="428534"/>
            <a:ext cx="10515600" cy="6371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sz="3300"/>
              <a:t>WATER BAPTISM: THE NEGLECTED CHRISTIAN ORDINANCE</a:t>
            </a:r>
            <a:endParaRPr/>
          </a:p>
        </p:txBody>
      </p:sp>
      <p:sp>
        <p:nvSpPr>
          <p:cNvPr id="310" name="Google Shape;310;p26"/>
          <p:cNvSpPr txBox="1"/>
          <p:nvPr>
            <p:ph idx="12" type="sldNum"/>
          </p:nvPr>
        </p:nvSpPr>
        <p:spPr>
          <a:xfrm>
            <a:off x="11353800" y="6356350"/>
            <a:ext cx="51508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11" name="Google Shape;311;p26"/>
          <p:cNvSpPr txBox="1"/>
          <p:nvPr>
            <p:ph idx="2" type="body"/>
          </p:nvPr>
        </p:nvSpPr>
        <p:spPr>
          <a:xfrm>
            <a:off x="6368978" y="1825625"/>
            <a:ext cx="4984821" cy="4541140"/>
          </a:xfrm>
          <a:prstGeom prst="rect">
            <a:avLst/>
          </a:prstGeom>
          <a:noFill/>
          <a:ln>
            <a:noFill/>
          </a:ln>
        </p:spPr>
        <p:txBody>
          <a:bodyPr anchorCtr="0" anchor="t" bIns="45700" lIns="91425" spcFirstLastPara="1" rIns="91425" wrap="square" tIns="45700">
            <a:normAutofit lnSpcReduction="10000"/>
          </a:bodyPr>
          <a:lstStyle/>
          <a:p>
            <a:pPr indent="-127000" lvl="0" marL="228600" rtl="0" algn="l">
              <a:lnSpc>
                <a:spcPct val="120000"/>
              </a:lnSpc>
              <a:spcBef>
                <a:spcPts val="0"/>
              </a:spcBef>
              <a:spcAft>
                <a:spcPts val="0"/>
              </a:spcAft>
              <a:buClr>
                <a:schemeClr val="dk1"/>
              </a:buClr>
              <a:buSzPts val="1600"/>
              <a:buNone/>
            </a:pPr>
            <a:r>
              <a:t/>
            </a:r>
            <a:endParaRPr b="0" i="0"/>
          </a:p>
          <a:p>
            <a:pPr indent="0" lvl="0" marL="0" marR="0" rtl="0" algn="l">
              <a:lnSpc>
                <a:spcPct val="120000"/>
              </a:lnSpc>
              <a:spcBef>
                <a:spcPts val="0"/>
              </a:spcBef>
              <a:spcAft>
                <a:spcPts val="0"/>
              </a:spcAft>
              <a:buClr>
                <a:schemeClr val="dk1"/>
              </a:buClr>
              <a:buSzPts val="2400"/>
              <a:buFont typeface="Calibri"/>
              <a:buNone/>
            </a:pPr>
            <a:r>
              <a:rPr b="1" i="0" lang="en-US" sz="2400" u="none" cap="none" strike="noStrike"/>
              <a:t>TO BE A CANDIDATE FOR WATER BAPTISM ONE MUST:</a:t>
            </a:r>
            <a:endParaRPr/>
          </a:p>
          <a:p>
            <a:pPr indent="0" lvl="0" marL="0" marR="0" rtl="0" algn="l">
              <a:lnSpc>
                <a:spcPct val="120000"/>
              </a:lnSpc>
              <a:spcBef>
                <a:spcPts val="0"/>
              </a:spcBef>
              <a:spcAft>
                <a:spcPts val="0"/>
              </a:spcAft>
              <a:buClr>
                <a:schemeClr val="dk1"/>
              </a:buClr>
              <a:buSzPts val="2400"/>
              <a:buFont typeface="Calibri"/>
              <a:buNone/>
            </a:pPr>
            <a:r>
              <a:t/>
            </a:r>
            <a:endParaRPr b="0" i="0" sz="2400" u="none" cap="none" strike="noStrike"/>
          </a:p>
          <a:p>
            <a:pPr indent="0" lvl="0" marL="0" marR="0" rtl="0" algn="l">
              <a:lnSpc>
                <a:spcPct val="120000"/>
              </a:lnSpc>
              <a:spcBef>
                <a:spcPts val="0"/>
              </a:spcBef>
              <a:spcAft>
                <a:spcPts val="0"/>
              </a:spcAft>
              <a:buClr>
                <a:schemeClr val="dk1"/>
              </a:buClr>
              <a:buSzPts val="2400"/>
              <a:buFont typeface="Calibri"/>
              <a:buNone/>
            </a:pPr>
            <a:r>
              <a:t/>
            </a:r>
            <a:endParaRPr sz="2400"/>
          </a:p>
          <a:p>
            <a:pPr indent="0" lvl="0" marL="0" marR="0" rtl="0" algn="l">
              <a:lnSpc>
                <a:spcPct val="120000"/>
              </a:lnSpc>
              <a:spcBef>
                <a:spcPts val="0"/>
              </a:spcBef>
              <a:spcAft>
                <a:spcPts val="0"/>
              </a:spcAft>
              <a:buClr>
                <a:schemeClr val="dk1"/>
              </a:buClr>
              <a:buSzPts val="2400"/>
              <a:buFont typeface="Calibri"/>
              <a:buNone/>
            </a:pPr>
            <a:r>
              <a:t/>
            </a:r>
            <a:endParaRPr b="0" i="0" sz="2400" u="none" cap="none" strike="noStrike"/>
          </a:p>
          <a:p>
            <a:pPr indent="0" lvl="0" marL="0" marR="0" rtl="0" algn="l">
              <a:lnSpc>
                <a:spcPct val="120000"/>
              </a:lnSpc>
              <a:spcBef>
                <a:spcPts val="0"/>
              </a:spcBef>
              <a:spcAft>
                <a:spcPts val="0"/>
              </a:spcAft>
              <a:buClr>
                <a:schemeClr val="dk1"/>
              </a:buClr>
              <a:buSzPts val="2400"/>
              <a:buFont typeface="Calibri"/>
              <a:buNone/>
            </a:pPr>
            <a:r>
              <a:t/>
            </a:r>
            <a:endParaRPr b="0" i="0" sz="2400" u="none" cap="none" strike="noStrike"/>
          </a:p>
          <a:p>
            <a:pPr indent="-514350" lvl="0" marL="514350" marR="0" rtl="0" algn="l">
              <a:lnSpc>
                <a:spcPct val="120000"/>
              </a:lnSpc>
              <a:spcBef>
                <a:spcPts val="0"/>
              </a:spcBef>
              <a:spcAft>
                <a:spcPts val="0"/>
              </a:spcAft>
              <a:buClr>
                <a:schemeClr val="dk1"/>
              </a:buClr>
              <a:buSzPts val="2400"/>
              <a:buFont typeface="Calibri"/>
              <a:buAutoNum type="alphaLcParenBoth"/>
            </a:pPr>
            <a:r>
              <a:rPr b="1" i="0" lang="en-US" sz="2400" u="none" cap="none" strike="noStrike"/>
              <a:t>BE OVER TWELVE YEARS OF AGE TO UNDERSTAND WHAT IT MEANS </a:t>
            </a:r>
            <a:r>
              <a:rPr b="1" i="1" lang="en-US" sz="2400" u="none" cap="none" strike="noStrike"/>
              <a:t>(Study on Human Vs. Animal growth).</a:t>
            </a:r>
            <a:endParaRPr/>
          </a:p>
          <a:p>
            <a:pPr indent="-127000" lvl="0" marL="228600" rtl="0" algn="l">
              <a:lnSpc>
                <a:spcPct val="120000"/>
              </a:lnSpc>
              <a:spcBef>
                <a:spcPts val="1000"/>
              </a:spcBef>
              <a:spcAft>
                <a:spcPts val="0"/>
              </a:spcAft>
              <a:buClr>
                <a:schemeClr val="dk1"/>
              </a:buClr>
              <a:buSzPts val="1600"/>
              <a:buNone/>
            </a:pPr>
            <a:r>
              <a:t/>
            </a:r>
            <a:endParaRPr/>
          </a:p>
          <a:p>
            <a:pPr indent="-127000" lvl="0" marL="228600" rtl="0" algn="l">
              <a:lnSpc>
                <a:spcPct val="120000"/>
              </a:lnSpc>
              <a:spcBef>
                <a:spcPts val="1000"/>
              </a:spcBef>
              <a:spcAft>
                <a:spcPts val="0"/>
              </a:spcAft>
              <a:buClr>
                <a:schemeClr val="dk1"/>
              </a:buClr>
              <a:buSzPts val="1600"/>
              <a:buNone/>
            </a:pPr>
            <a:r>
              <a:t/>
            </a:r>
            <a:endParaRPr/>
          </a:p>
          <a:p>
            <a:pPr indent="0" lvl="0" marL="0" rtl="0" algn="l">
              <a:lnSpc>
                <a:spcPct val="120000"/>
              </a:lnSpc>
              <a:spcBef>
                <a:spcPts val="1000"/>
              </a:spcBef>
              <a:spcAft>
                <a:spcPts val="0"/>
              </a:spcAft>
              <a:buClr>
                <a:schemeClr val="dk1"/>
              </a:buClr>
              <a:buSzPts val="1600"/>
              <a:buNone/>
            </a:pPr>
            <a:r>
              <a:t/>
            </a:r>
            <a:endParaRPr/>
          </a:p>
        </p:txBody>
      </p:sp>
      <p:grpSp>
        <p:nvGrpSpPr>
          <p:cNvPr id="312" name="Google Shape;312;p26"/>
          <p:cNvGrpSpPr/>
          <p:nvPr/>
        </p:nvGrpSpPr>
        <p:grpSpPr>
          <a:xfrm>
            <a:off x="838200" y="1827668"/>
            <a:ext cx="4984820" cy="4526637"/>
            <a:chOff x="0" y="2043"/>
            <a:chExt cx="4984820" cy="4526637"/>
          </a:xfrm>
        </p:grpSpPr>
        <p:sp>
          <p:nvSpPr>
            <p:cNvPr id="313" name="Google Shape;313;p26"/>
            <p:cNvSpPr/>
            <p:nvPr/>
          </p:nvSpPr>
          <p:spPr>
            <a:xfrm>
              <a:off x="0" y="2734531"/>
              <a:ext cx="4984820" cy="1794149"/>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6"/>
            <p:cNvSpPr txBox="1"/>
            <p:nvPr/>
          </p:nvSpPr>
          <p:spPr>
            <a:xfrm>
              <a:off x="0" y="2734531"/>
              <a:ext cx="4984820" cy="1794149"/>
            </a:xfrm>
            <a:prstGeom prst="rect">
              <a:avLst/>
            </a:prstGeom>
            <a:noFill/>
            <a:ln>
              <a:noFill/>
            </a:ln>
          </p:spPr>
          <p:txBody>
            <a:bodyPr anchorCtr="0" anchor="ctr" bIns="163575" lIns="163575" spcFirstLastPara="1" rIns="163575" wrap="square" tIns="163575">
              <a:noAutofit/>
            </a:bodyPr>
            <a:lstStyle/>
            <a:p>
              <a:pPr indent="0" lvl="0" marL="0" marR="0" rtl="0" algn="l">
                <a:lnSpc>
                  <a:spcPct val="90000"/>
                </a:lnSpc>
                <a:spcBef>
                  <a:spcPts val="0"/>
                </a:spcBef>
                <a:spcAft>
                  <a:spcPts val="0"/>
                </a:spcAft>
                <a:buClr>
                  <a:schemeClr val="lt1"/>
                </a:buClr>
                <a:buSzPts val="2300"/>
                <a:buFont typeface="Calibri"/>
                <a:buNone/>
              </a:pPr>
              <a:r>
                <a:rPr b="0" i="0" lang="en-US" sz="2300" u="none" cap="none" strike="noStrike">
                  <a:solidFill>
                    <a:schemeClr val="lt1"/>
                  </a:solidFill>
                  <a:latin typeface="Calibri"/>
                  <a:ea typeface="Calibri"/>
                  <a:cs typeface="Calibri"/>
                  <a:sym typeface="Calibri"/>
                </a:rPr>
                <a:t>HE/SHE, THEREFORE, IS NEITHER ‘IN NEED OF’ NOR ‘ELIGIBLE’ FOR WATER BAPTISM.</a:t>
              </a:r>
              <a:endParaRPr b="0" i="0" sz="2300" u="none" cap="none" strike="noStrike">
                <a:solidFill>
                  <a:schemeClr val="lt1"/>
                </a:solidFill>
                <a:latin typeface="Calibri"/>
                <a:ea typeface="Calibri"/>
                <a:cs typeface="Calibri"/>
                <a:sym typeface="Calibri"/>
              </a:endParaRPr>
            </a:p>
          </p:txBody>
        </p:sp>
        <p:sp>
          <p:nvSpPr>
            <p:cNvPr id="315" name="Google Shape;315;p26"/>
            <p:cNvSpPr/>
            <p:nvPr/>
          </p:nvSpPr>
          <p:spPr>
            <a:xfrm rot="10800000">
              <a:off x="0" y="2043"/>
              <a:ext cx="4984820" cy="2759401"/>
            </a:xfrm>
            <a:prstGeom prst="upArrowCallout">
              <a:avLst>
                <a:gd fmla="val 25000" name="adj1"/>
                <a:gd fmla="val 25000" name="adj2"/>
                <a:gd fmla="val 25000" name="adj3"/>
                <a:gd fmla="val 64977" name="adj4"/>
              </a:avLst>
            </a:prstGeom>
            <a:solidFill>
              <a:schemeClr val="accent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6"/>
            <p:cNvSpPr txBox="1"/>
            <p:nvPr/>
          </p:nvSpPr>
          <p:spPr>
            <a:xfrm>
              <a:off x="0" y="2043"/>
              <a:ext cx="4984820" cy="1792976"/>
            </a:xfrm>
            <a:prstGeom prst="rect">
              <a:avLst/>
            </a:prstGeom>
            <a:noFill/>
            <a:ln>
              <a:noFill/>
            </a:ln>
          </p:spPr>
          <p:txBody>
            <a:bodyPr anchorCtr="0" anchor="ctr" bIns="163575" lIns="163575" spcFirstLastPara="1" rIns="163575" wrap="square" tIns="163575">
              <a:noAutofit/>
            </a:bodyPr>
            <a:lstStyle/>
            <a:p>
              <a:pPr indent="0" lvl="0" marL="0" marR="0" rtl="0" algn="l">
                <a:lnSpc>
                  <a:spcPct val="90000"/>
                </a:lnSpc>
                <a:spcBef>
                  <a:spcPts val="0"/>
                </a:spcBef>
                <a:spcAft>
                  <a:spcPts val="0"/>
                </a:spcAft>
                <a:buClr>
                  <a:schemeClr val="lt1"/>
                </a:buClr>
                <a:buSzPts val="2300"/>
                <a:buFont typeface="Calibri"/>
                <a:buNone/>
              </a:pPr>
              <a:r>
                <a:rPr b="0" i="0" lang="en-US" sz="2300" u="none" cap="none" strike="noStrike">
                  <a:solidFill>
                    <a:schemeClr val="lt1"/>
                  </a:solidFill>
                  <a:latin typeface="Calibri"/>
                  <a:ea typeface="Calibri"/>
                  <a:cs typeface="Calibri"/>
                  <a:sym typeface="Calibri"/>
                </a:rPr>
                <a:t>AN INFANT HAS NOT OF HIS/HER WILL SINNED AND CANNOT REPENT OR MATURE ENOUGH TO UNDERSTAND AND BELIEVE THE GOSPEL.</a:t>
              </a:r>
              <a:endParaRPr b="0" i="0" sz="2300" u="none" cap="none" strike="noStrike">
                <a:solidFill>
                  <a:schemeClr val="lt1"/>
                </a:solidFill>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7"/>
          <p:cNvSpPr txBox="1"/>
          <p:nvPr>
            <p:ph type="title"/>
          </p:nvPr>
        </p:nvSpPr>
        <p:spPr>
          <a:xfrm>
            <a:off x="838200" y="428534"/>
            <a:ext cx="10515600" cy="63719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WATER BAPTISM: THE NEGLECTED CHRISTIAN ORDINANCE</a:t>
            </a:r>
            <a:endParaRPr/>
          </a:p>
        </p:txBody>
      </p:sp>
      <p:sp>
        <p:nvSpPr>
          <p:cNvPr id="322" name="Google Shape;322;p27"/>
          <p:cNvSpPr txBox="1"/>
          <p:nvPr>
            <p:ph idx="2" type="body"/>
          </p:nvPr>
        </p:nvSpPr>
        <p:spPr>
          <a:xfrm>
            <a:off x="132079" y="2485545"/>
            <a:ext cx="5706014" cy="4372455"/>
          </a:xfrm>
          <a:prstGeom prst="rect">
            <a:avLst/>
          </a:prstGeom>
          <a:noFill/>
          <a:ln>
            <a:noFill/>
          </a:ln>
        </p:spPr>
        <p:txBody>
          <a:bodyPr anchorCtr="0" anchor="t" bIns="45700" lIns="91425" spcFirstLastPara="1" rIns="91425" wrap="square" tIns="45700">
            <a:normAutofit fontScale="55000" lnSpcReduction="10000"/>
          </a:bodyPr>
          <a:lstStyle/>
          <a:p>
            <a:pPr indent="0" lvl="0" marL="0" marR="0" rtl="0" algn="l">
              <a:lnSpc>
                <a:spcPct val="100000"/>
              </a:lnSpc>
              <a:spcBef>
                <a:spcPts val="0"/>
              </a:spcBef>
              <a:spcAft>
                <a:spcPts val="0"/>
              </a:spcAft>
              <a:buClr>
                <a:srgbClr val="000000"/>
              </a:buClr>
              <a:buSzPct val="100000"/>
              <a:buFont typeface="Times New Roman"/>
              <a:buNone/>
            </a:pPr>
            <a:r>
              <a:t/>
            </a:r>
            <a:endParaRPr sz="2400">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ct val="100000"/>
              <a:buFont typeface="Times New Roman"/>
              <a:buNone/>
            </a:pPr>
            <a:r>
              <a:t/>
            </a:r>
            <a:endParaRPr sz="2400">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ct val="55172"/>
              <a:buFont typeface="Times New Roman"/>
              <a:buNone/>
            </a:pPr>
            <a:r>
              <a:rPr b="0" i="0" lang="en-US" sz="4350" u="none" cap="none" strike="noStrike">
                <a:solidFill>
                  <a:srgbClr val="000000"/>
                </a:solidFill>
                <a:latin typeface="Times New Roman"/>
                <a:ea typeface="Times New Roman"/>
                <a:cs typeface="Times New Roman"/>
                <a:sym typeface="Times New Roman"/>
              </a:rPr>
              <a:t>(b) BE ‘BORN AGAIN’ AND GIVE A CLEAR TESTIMONY OF SINCERE FAITH IN THE LORD JESUS. </a:t>
            </a:r>
            <a:endParaRPr sz="4350"/>
          </a:p>
          <a:p>
            <a:pPr indent="0" lvl="0" marL="0" marR="0" rtl="0" algn="l">
              <a:lnSpc>
                <a:spcPct val="100000"/>
              </a:lnSpc>
              <a:spcBef>
                <a:spcPts val="0"/>
              </a:spcBef>
              <a:spcAft>
                <a:spcPts val="0"/>
              </a:spcAft>
              <a:buClr>
                <a:schemeClr val="dk1"/>
              </a:buClr>
              <a:buSzPct val="55172"/>
              <a:buFont typeface="Calibri"/>
              <a:buNone/>
            </a:pPr>
            <a:r>
              <a:t/>
            </a:r>
            <a:endParaRPr b="1" i="1" sz="435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ct val="55172"/>
              <a:buFont typeface="Calibri"/>
              <a:buNone/>
            </a:pPr>
            <a:r>
              <a:t/>
            </a:r>
            <a:endParaRPr b="1" i="1" sz="4350">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ct val="55172"/>
              <a:buFont typeface="Calibri"/>
              <a:buNone/>
            </a:pPr>
            <a:r>
              <a:t/>
            </a:r>
            <a:endParaRPr b="1" i="1" sz="4350">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ct val="55172"/>
              <a:buFont typeface="Calibri"/>
              <a:buNone/>
            </a:pPr>
            <a:r>
              <a:t/>
            </a:r>
            <a:endParaRPr b="1" i="1" sz="4350">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ct val="55172"/>
              <a:buFont typeface="Times New Roman"/>
              <a:buNone/>
            </a:pPr>
            <a:r>
              <a:rPr b="0" i="0" lang="en-US" sz="4350" u="none" cap="none" strike="noStrike">
                <a:solidFill>
                  <a:srgbClr val="000000"/>
                </a:solidFill>
                <a:latin typeface="Times New Roman"/>
                <a:ea typeface="Times New Roman"/>
                <a:cs typeface="Times New Roman"/>
                <a:sym typeface="Times New Roman"/>
              </a:rPr>
              <a:t>c) BE LIVING A CONSISTENT CHRISTIAN LIFE AND BE SEPARATED FROM OUR </a:t>
            </a:r>
            <a:r>
              <a:rPr b="1" i="0" lang="en-US" sz="4350" u="none" cap="none" strike="noStrike">
                <a:solidFill>
                  <a:srgbClr val="000000"/>
                </a:solidFill>
                <a:latin typeface="Times New Roman"/>
                <a:ea typeface="Times New Roman"/>
                <a:cs typeface="Times New Roman"/>
                <a:sym typeface="Times New Roman"/>
              </a:rPr>
              <a:t>TRADITIONS</a:t>
            </a:r>
            <a:r>
              <a:rPr b="1" lang="en-US" sz="4350">
                <a:solidFill>
                  <a:srgbClr val="000000"/>
                </a:solidFill>
                <a:latin typeface="Times New Roman"/>
                <a:ea typeface="Times New Roman"/>
                <a:cs typeface="Times New Roman"/>
                <a:sym typeface="Times New Roman"/>
              </a:rPr>
              <a:t>, </a:t>
            </a:r>
            <a:r>
              <a:rPr b="1" i="0" lang="en-US" sz="4350" u="none" cap="none" strike="noStrike">
                <a:solidFill>
                  <a:srgbClr val="000000"/>
                </a:solidFill>
                <a:latin typeface="Times New Roman"/>
                <a:ea typeface="Times New Roman"/>
                <a:cs typeface="Times New Roman"/>
                <a:sym typeface="Times New Roman"/>
              </a:rPr>
              <a:t>CULTURES </a:t>
            </a:r>
            <a:r>
              <a:rPr b="1" lang="en-US" sz="4350">
                <a:solidFill>
                  <a:srgbClr val="000000"/>
                </a:solidFill>
                <a:latin typeface="Times New Roman"/>
                <a:ea typeface="Times New Roman"/>
                <a:cs typeface="Times New Roman"/>
                <a:sym typeface="Times New Roman"/>
              </a:rPr>
              <a:t>AND CUSTOMS</a:t>
            </a:r>
            <a:r>
              <a:rPr b="1" i="0" lang="en-US" sz="4350" u="none" cap="none" strike="noStrike">
                <a:solidFill>
                  <a:srgbClr val="000000"/>
                </a:solidFill>
                <a:latin typeface="Times New Roman"/>
                <a:ea typeface="Times New Roman"/>
                <a:cs typeface="Times New Roman"/>
                <a:sym typeface="Times New Roman"/>
              </a:rPr>
              <a:t> </a:t>
            </a:r>
            <a:endParaRPr b="1" i="1" sz="4350" u="none" cap="none" strike="noStrike">
              <a:solidFill>
                <a:srgbClr val="000000"/>
              </a:solidFill>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ct val="100000"/>
              <a:buNone/>
            </a:pPr>
            <a:r>
              <a:t/>
            </a:r>
            <a:endParaRPr sz="2400"/>
          </a:p>
        </p:txBody>
      </p:sp>
      <p:sp>
        <p:nvSpPr>
          <p:cNvPr id="323" name="Google Shape;323;p27"/>
          <p:cNvSpPr txBox="1"/>
          <p:nvPr>
            <p:ph idx="4" type="body"/>
          </p:nvPr>
        </p:nvSpPr>
        <p:spPr>
          <a:xfrm>
            <a:off x="5838093" y="2306321"/>
            <a:ext cx="5977985" cy="45516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Times New Roman"/>
              <a:buNone/>
            </a:pPr>
            <a:r>
              <a:rPr b="1" i="0" lang="en-US" sz="2400" u="sng" cap="none" strike="noStrike">
                <a:solidFill>
                  <a:srgbClr val="000000"/>
                </a:solidFill>
                <a:latin typeface="Times New Roman"/>
                <a:ea typeface="Times New Roman"/>
                <a:cs typeface="Times New Roman"/>
                <a:sym typeface="Times New Roman"/>
              </a:rPr>
              <a:t>NOTE:  </a:t>
            </a:r>
            <a:r>
              <a:rPr b="0" i="0" lang="en-US" sz="2400" u="none" cap="none" strike="noStrike">
                <a:solidFill>
                  <a:srgbClr val="000000"/>
                </a:solidFill>
                <a:latin typeface="Times New Roman"/>
                <a:ea typeface="Times New Roman"/>
                <a:cs typeface="Times New Roman"/>
                <a:sym typeface="Times New Roman"/>
              </a:rPr>
              <a:t>THE REASONS FOR THESE REGULATIONS ARE EASILY UNDERSTOOD.</a:t>
            </a:r>
            <a:endParaRPr/>
          </a:p>
          <a:p>
            <a:pPr indent="0" lvl="0" marL="0" marR="0" rtl="0" algn="l">
              <a:lnSpc>
                <a:spcPct val="100000"/>
              </a:lnSpc>
              <a:spcBef>
                <a:spcPts val="0"/>
              </a:spcBef>
              <a:spcAft>
                <a:spcPts val="0"/>
              </a:spcAft>
              <a:buClr>
                <a:schemeClr val="dk1"/>
              </a:buClr>
              <a:buSzPts val="2400"/>
              <a:buFont typeface="Calibri"/>
              <a:buNone/>
            </a:pPr>
            <a:r>
              <a:t/>
            </a:r>
            <a:endParaRPr sz="2400">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Times New Roman"/>
              <a:buNone/>
            </a:pPr>
            <a:r>
              <a:rPr b="0" i="0" lang="en-US" sz="2400" u="none" cap="none" strike="noStrike">
                <a:solidFill>
                  <a:srgbClr val="000000"/>
                </a:solidFill>
                <a:latin typeface="Times New Roman"/>
                <a:ea typeface="Times New Roman"/>
                <a:cs typeface="Times New Roman"/>
                <a:sym typeface="Times New Roman"/>
              </a:rPr>
              <a:t>WE BELIEVE THAT ONE MUST REACH THE ‘AGE OF ACCOUNTABILITY’, AN AGE WHEN  HE/SHE KNOWS RIGHT FROM WRONG, IN ORDER TO REPENT AND BE CONVERTED. </a:t>
            </a:r>
            <a:endParaRPr/>
          </a:p>
          <a:p>
            <a:pPr indent="-76200" lvl="0" marL="228600" rtl="0" algn="l">
              <a:lnSpc>
                <a:spcPct val="12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76200" lvl="0" marL="228600" rtl="0" algn="l">
              <a:lnSpc>
                <a:spcPct val="12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12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0" st="0"/>
                                            </p:txEl>
                                          </p:spTgt>
                                        </p:tgtEl>
                                        <p:attrNameLst>
                                          <p:attrName>style.visibility</p:attrName>
                                        </p:attrNameLst>
                                      </p:cBhvr>
                                      <p:to>
                                        <p:strVal val="visible"/>
                                      </p:to>
                                    </p:set>
                                    <p:animEffect filter="fade" transition="in">
                                      <p:cBhvr>
                                        <p:cTn dur="1000"/>
                                        <p:tgtEl>
                                          <p:spTgt spid="3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1" st="1"/>
                                            </p:txEl>
                                          </p:spTgt>
                                        </p:tgtEl>
                                        <p:attrNameLst>
                                          <p:attrName>style.visibility</p:attrName>
                                        </p:attrNameLst>
                                      </p:cBhvr>
                                      <p:to>
                                        <p:strVal val="visible"/>
                                      </p:to>
                                    </p:set>
                                    <p:animEffect filter="fade" transition="in">
                                      <p:cBhvr>
                                        <p:cTn dur="1000"/>
                                        <p:tgtEl>
                                          <p:spTgt spid="3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2" st="2"/>
                                            </p:txEl>
                                          </p:spTgt>
                                        </p:tgtEl>
                                        <p:attrNameLst>
                                          <p:attrName>style.visibility</p:attrName>
                                        </p:attrNameLst>
                                      </p:cBhvr>
                                      <p:to>
                                        <p:strVal val="visible"/>
                                      </p:to>
                                    </p:set>
                                    <p:animEffect filter="fade" transition="in">
                                      <p:cBhvr>
                                        <p:cTn dur="1000"/>
                                        <p:tgtEl>
                                          <p:spTgt spid="32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3" st="3"/>
                                            </p:txEl>
                                          </p:spTgt>
                                        </p:tgtEl>
                                        <p:attrNameLst>
                                          <p:attrName>style.visibility</p:attrName>
                                        </p:attrNameLst>
                                      </p:cBhvr>
                                      <p:to>
                                        <p:strVal val="visible"/>
                                      </p:to>
                                    </p:set>
                                    <p:animEffect filter="fade" transition="in">
                                      <p:cBhvr>
                                        <p:cTn dur="1000"/>
                                        <p:tgtEl>
                                          <p:spTgt spid="32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4" st="4"/>
                                            </p:txEl>
                                          </p:spTgt>
                                        </p:tgtEl>
                                        <p:attrNameLst>
                                          <p:attrName>style.visibility</p:attrName>
                                        </p:attrNameLst>
                                      </p:cBhvr>
                                      <p:to>
                                        <p:strVal val="visible"/>
                                      </p:to>
                                    </p:set>
                                    <p:animEffect filter="fade" transition="in">
                                      <p:cBhvr>
                                        <p:cTn dur="1000"/>
                                        <p:tgtEl>
                                          <p:spTgt spid="32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5" st="5"/>
                                            </p:txEl>
                                          </p:spTgt>
                                        </p:tgtEl>
                                        <p:attrNameLst>
                                          <p:attrName>style.visibility</p:attrName>
                                        </p:attrNameLst>
                                      </p:cBhvr>
                                      <p:to>
                                        <p:strVal val="visible"/>
                                      </p:to>
                                    </p:set>
                                    <p:animEffect filter="fade" transition="in">
                                      <p:cBhvr>
                                        <p:cTn dur="1000"/>
                                        <p:tgtEl>
                                          <p:spTgt spid="32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6" st="6"/>
                                            </p:txEl>
                                          </p:spTgt>
                                        </p:tgtEl>
                                        <p:attrNameLst>
                                          <p:attrName>style.visibility</p:attrName>
                                        </p:attrNameLst>
                                      </p:cBhvr>
                                      <p:to>
                                        <p:strVal val="visible"/>
                                      </p:to>
                                    </p:set>
                                    <p:animEffect filter="fade" transition="in">
                                      <p:cBhvr>
                                        <p:cTn dur="1000"/>
                                        <p:tgtEl>
                                          <p:spTgt spid="32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7" st="7"/>
                                            </p:txEl>
                                          </p:spTgt>
                                        </p:tgtEl>
                                        <p:attrNameLst>
                                          <p:attrName>style.visibility</p:attrName>
                                        </p:attrNameLst>
                                      </p:cBhvr>
                                      <p:to>
                                        <p:strVal val="visible"/>
                                      </p:to>
                                    </p:set>
                                    <p:animEffect filter="fade" transition="in">
                                      <p:cBhvr>
                                        <p:cTn dur="1000"/>
                                        <p:tgtEl>
                                          <p:spTgt spid="32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8" st="8"/>
                                            </p:txEl>
                                          </p:spTgt>
                                        </p:tgtEl>
                                        <p:attrNameLst>
                                          <p:attrName>style.visibility</p:attrName>
                                        </p:attrNameLst>
                                      </p:cBhvr>
                                      <p:to>
                                        <p:strVal val="visible"/>
                                      </p:to>
                                    </p:set>
                                    <p:animEffect filter="fade" transition="in">
                                      <p:cBhvr>
                                        <p:cTn dur="1000"/>
                                        <p:tgtEl>
                                          <p:spTgt spid="322">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8"/>
          <p:cNvSpPr txBox="1"/>
          <p:nvPr>
            <p:ph type="title"/>
          </p:nvPr>
        </p:nvSpPr>
        <p:spPr>
          <a:xfrm>
            <a:off x="838200" y="428534"/>
            <a:ext cx="10515600" cy="6371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sz="3300"/>
              <a:t>WATER BAPTISM: THE NEGLECTED CHRISTIAN ORDINANCE</a:t>
            </a:r>
            <a:endParaRPr/>
          </a:p>
        </p:txBody>
      </p:sp>
      <p:sp>
        <p:nvSpPr>
          <p:cNvPr id="329" name="Google Shape;329;p28"/>
          <p:cNvSpPr txBox="1"/>
          <p:nvPr>
            <p:ph idx="12" type="sldNum"/>
          </p:nvPr>
        </p:nvSpPr>
        <p:spPr>
          <a:xfrm>
            <a:off x="11353800" y="6356350"/>
            <a:ext cx="51508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30" name="Google Shape;330;p28"/>
          <p:cNvSpPr txBox="1"/>
          <p:nvPr>
            <p:ph idx="1" type="body"/>
          </p:nvPr>
        </p:nvSpPr>
        <p:spPr>
          <a:xfrm>
            <a:off x="142240" y="1825625"/>
            <a:ext cx="5680780" cy="4530724"/>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20000"/>
              </a:lnSpc>
              <a:spcBef>
                <a:spcPts val="0"/>
              </a:spcBef>
              <a:spcAft>
                <a:spcPts val="0"/>
              </a:spcAft>
              <a:buClr>
                <a:schemeClr val="dk1"/>
              </a:buClr>
              <a:buSzPts val="2400"/>
              <a:buChar char="•"/>
            </a:pPr>
            <a:r>
              <a:rPr lang="en-US" sz="2400"/>
              <a:t>WE BELIEVE THAT ONE SHOULD BE FREE FROM OLD PRACTICES AND FROM BAD HABITS SO THAT THE PUBLIC TESTIMONY OF WATER BAPTISM WILL BE WITNESSED BY A CLEAN, CONSISTENT CHRISTIAN LIFE.</a:t>
            </a:r>
            <a:endParaRPr/>
          </a:p>
          <a:p>
            <a:pPr indent="0" lvl="0" marL="0" rtl="0" algn="l">
              <a:lnSpc>
                <a:spcPct val="120000"/>
              </a:lnSpc>
              <a:spcBef>
                <a:spcPts val="1000"/>
              </a:spcBef>
              <a:spcAft>
                <a:spcPts val="0"/>
              </a:spcAft>
              <a:buClr>
                <a:schemeClr val="dk1"/>
              </a:buClr>
              <a:buSzPts val="2400"/>
              <a:buNone/>
            </a:pPr>
            <a:r>
              <a:rPr lang="en-US" sz="2400"/>
              <a:t> </a:t>
            </a:r>
            <a:endParaRPr/>
          </a:p>
          <a:p>
            <a:pPr indent="0" lvl="0" marL="0" rtl="0" algn="l">
              <a:lnSpc>
                <a:spcPct val="120000"/>
              </a:lnSpc>
              <a:spcBef>
                <a:spcPts val="1000"/>
              </a:spcBef>
              <a:spcAft>
                <a:spcPts val="0"/>
              </a:spcAft>
              <a:buClr>
                <a:schemeClr val="dk1"/>
              </a:buClr>
              <a:buSzPts val="2400"/>
              <a:buNone/>
            </a:pPr>
            <a:r>
              <a:t/>
            </a:r>
            <a:endParaRPr sz="2400"/>
          </a:p>
          <a:p>
            <a:pPr indent="-228600" lvl="0" marL="228600" rtl="0" algn="l">
              <a:lnSpc>
                <a:spcPct val="120000"/>
              </a:lnSpc>
              <a:spcBef>
                <a:spcPts val="1000"/>
              </a:spcBef>
              <a:spcAft>
                <a:spcPts val="0"/>
              </a:spcAft>
              <a:buClr>
                <a:schemeClr val="dk1"/>
              </a:buClr>
              <a:buSzPts val="2400"/>
              <a:buChar char="•"/>
            </a:pPr>
            <a:r>
              <a:rPr b="1" i="0" lang="en-US" sz="2400">
                <a:highlight>
                  <a:srgbClr val="FF00FF"/>
                </a:highlight>
              </a:rPr>
              <a:t>2 Corinthians 5:17 </a:t>
            </a:r>
            <a:r>
              <a:rPr b="1" baseline="30000" i="0" lang="en-US" sz="2400">
                <a:highlight>
                  <a:srgbClr val="FF00FF"/>
                </a:highlight>
              </a:rPr>
              <a:t> </a:t>
            </a:r>
            <a:r>
              <a:rPr b="0" i="0" lang="en-US" sz="2400"/>
              <a:t>Therefore, if anyone is in Christ, the new creation has come: The old has gone, the new is here!</a:t>
            </a:r>
            <a:endParaRPr/>
          </a:p>
          <a:p>
            <a:pPr indent="-127000" lvl="0" marL="228600" marR="0" rtl="0" algn="l">
              <a:lnSpc>
                <a:spcPct val="120000"/>
              </a:lnSpc>
              <a:spcBef>
                <a:spcPts val="0"/>
              </a:spcBef>
              <a:spcAft>
                <a:spcPts val="0"/>
              </a:spcAft>
              <a:buClr>
                <a:schemeClr val="dk1"/>
              </a:buClr>
              <a:buSzPts val="1600"/>
              <a:buNone/>
            </a:pPr>
            <a:r>
              <a:t/>
            </a:r>
            <a:endParaRPr/>
          </a:p>
          <a:p>
            <a:pPr indent="-127000" lvl="0" marL="228600" rtl="0" algn="l">
              <a:lnSpc>
                <a:spcPct val="120000"/>
              </a:lnSpc>
              <a:spcBef>
                <a:spcPts val="1000"/>
              </a:spcBef>
              <a:spcAft>
                <a:spcPts val="0"/>
              </a:spcAft>
              <a:buClr>
                <a:schemeClr val="dk1"/>
              </a:buClr>
              <a:buSzPts val="1600"/>
              <a:buNone/>
            </a:pPr>
            <a:r>
              <a:t/>
            </a:r>
            <a:endParaRPr i="1" cap="none"/>
          </a:p>
          <a:p>
            <a:pPr indent="0" lvl="0" marL="0" rtl="0" algn="l">
              <a:lnSpc>
                <a:spcPct val="120000"/>
              </a:lnSpc>
              <a:spcBef>
                <a:spcPts val="1000"/>
              </a:spcBef>
              <a:spcAft>
                <a:spcPts val="0"/>
              </a:spcAft>
              <a:buClr>
                <a:schemeClr val="dk1"/>
              </a:buClr>
              <a:buSzPts val="1600"/>
              <a:buNone/>
            </a:pPr>
            <a:r>
              <a:t/>
            </a:r>
            <a:endParaRPr/>
          </a:p>
          <a:p>
            <a:pPr indent="0" lvl="0" marL="0" rtl="0" algn="l">
              <a:lnSpc>
                <a:spcPct val="120000"/>
              </a:lnSpc>
              <a:spcBef>
                <a:spcPts val="1000"/>
              </a:spcBef>
              <a:spcAft>
                <a:spcPts val="0"/>
              </a:spcAft>
              <a:buClr>
                <a:schemeClr val="dk1"/>
              </a:buClr>
              <a:buSzPts val="1600"/>
              <a:buNone/>
            </a:pPr>
            <a:r>
              <a:t/>
            </a:r>
            <a:endParaRPr/>
          </a:p>
          <a:p>
            <a:pPr indent="0" lvl="0" marL="0" rtl="0" algn="l">
              <a:lnSpc>
                <a:spcPct val="120000"/>
              </a:lnSpc>
              <a:spcBef>
                <a:spcPts val="1000"/>
              </a:spcBef>
              <a:spcAft>
                <a:spcPts val="0"/>
              </a:spcAft>
              <a:buClr>
                <a:schemeClr val="dk1"/>
              </a:buClr>
              <a:buSzPts val="1600"/>
              <a:buNone/>
            </a:pPr>
            <a:r>
              <a:t/>
            </a:r>
            <a:endParaRPr/>
          </a:p>
          <a:p>
            <a:pPr indent="0" lvl="0" marL="0" rtl="0" algn="l">
              <a:lnSpc>
                <a:spcPct val="120000"/>
              </a:lnSpc>
              <a:spcBef>
                <a:spcPts val="1000"/>
              </a:spcBef>
              <a:spcAft>
                <a:spcPts val="0"/>
              </a:spcAft>
              <a:buClr>
                <a:schemeClr val="dk1"/>
              </a:buClr>
              <a:buSzPts val="1600"/>
              <a:buNone/>
            </a:pPr>
            <a:r>
              <a:t/>
            </a:r>
            <a:endParaRPr/>
          </a:p>
        </p:txBody>
      </p:sp>
      <p:grpSp>
        <p:nvGrpSpPr>
          <p:cNvPr id="331" name="Google Shape;331;p28"/>
          <p:cNvGrpSpPr/>
          <p:nvPr/>
        </p:nvGrpSpPr>
        <p:grpSpPr>
          <a:xfrm>
            <a:off x="6368978" y="1962070"/>
            <a:ext cx="4984821" cy="4268250"/>
            <a:chOff x="0" y="136445"/>
            <a:chExt cx="4984821" cy="4268250"/>
          </a:xfrm>
        </p:grpSpPr>
        <p:sp>
          <p:nvSpPr>
            <p:cNvPr id="332" name="Google Shape;332;p28"/>
            <p:cNvSpPr/>
            <p:nvPr/>
          </p:nvSpPr>
          <p:spPr>
            <a:xfrm>
              <a:off x="0" y="136445"/>
              <a:ext cx="4984821" cy="1374750"/>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8"/>
            <p:cNvSpPr txBox="1"/>
            <p:nvPr/>
          </p:nvSpPr>
          <p:spPr>
            <a:xfrm>
              <a:off x="67110" y="203555"/>
              <a:ext cx="4850601" cy="1240530"/>
            </a:xfrm>
            <a:prstGeom prst="rect">
              <a:avLst/>
            </a:prstGeom>
            <a:noFill/>
            <a:ln>
              <a:noFill/>
            </a:ln>
          </p:spPr>
          <p:txBody>
            <a:bodyPr anchorCtr="0" anchor="ctr" bIns="95250" lIns="95250" spcFirstLastPara="1" rIns="95250" wrap="square" tIns="95250">
              <a:noAutofit/>
            </a:bodyPr>
            <a:lstStyle/>
            <a:p>
              <a:pPr indent="0" lvl="0" marL="0" marR="0" rtl="0" algn="l">
                <a:lnSpc>
                  <a:spcPct val="90000"/>
                </a:lnSpc>
                <a:spcBef>
                  <a:spcPts val="0"/>
                </a:spcBef>
                <a:spcAft>
                  <a:spcPts val="0"/>
                </a:spcAft>
                <a:buClr>
                  <a:schemeClr val="lt1"/>
                </a:buClr>
                <a:buSzPts val="2500"/>
                <a:buFont typeface="Calibri"/>
                <a:buNone/>
              </a:pPr>
              <a:r>
                <a:rPr b="0" i="0" lang="en-US" sz="2500" u="none" cap="none" strike="noStrike">
                  <a:solidFill>
                    <a:schemeClr val="lt1"/>
                  </a:solidFill>
                  <a:latin typeface="Calibri"/>
                  <a:ea typeface="Calibri"/>
                  <a:cs typeface="Calibri"/>
                  <a:sym typeface="Calibri"/>
                </a:rPr>
                <a:t>A CERTAIN WITCH DOCTORS, WAS BAPTISED IN WATER, BUT HIS HEART WAS NOT RIGHT WITH GOD. </a:t>
              </a:r>
              <a:endParaRPr/>
            </a:p>
          </p:txBody>
        </p:sp>
        <p:sp>
          <p:nvSpPr>
            <p:cNvPr id="334" name="Google Shape;334;p28"/>
            <p:cNvSpPr/>
            <p:nvPr/>
          </p:nvSpPr>
          <p:spPr>
            <a:xfrm>
              <a:off x="0" y="1583195"/>
              <a:ext cx="4984821" cy="1374750"/>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8"/>
            <p:cNvSpPr txBox="1"/>
            <p:nvPr/>
          </p:nvSpPr>
          <p:spPr>
            <a:xfrm>
              <a:off x="67110" y="1650305"/>
              <a:ext cx="4850601" cy="1240530"/>
            </a:xfrm>
            <a:prstGeom prst="rect">
              <a:avLst/>
            </a:prstGeom>
            <a:noFill/>
            <a:ln>
              <a:noFill/>
            </a:ln>
          </p:spPr>
          <p:txBody>
            <a:bodyPr anchorCtr="0" anchor="ctr" bIns="95250" lIns="95250" spcFirstLastPara="1" rIns="95250" wrap="square" tIns="95250">
              <a:noAutofit/>
            </a:bodyPr>
            <a:lstStyle/>
            <a:p>
              <a:pPr indent="0" lvl="0" marL="0" marR="0" rtl="0" algn="l">
                <a:lnSpc>
                  <a:spcPct val="90000"/>
                </a:lnSpc>
                <a:spcBef>
                  <a:spcPts val="0"/>
                </a:spcBef>
                <a:spcAft>
                  <a:spcPts val="0"/>
                </a:spcAft>
                <a:buClr>
                  <a:schemeClr val="lt1"/>
                </a:buClr>
                <a:buSzPts val="2500"/>
                <a:buFont typeface="Calibri"/>
                <a:buNone/>
              </a:pPr>
              <a:r>
                <a:rPr b="0" i="0" lang="en-US" sz="2500" u="none" cap="none" strike="noStrike">
                  <a:solidFill>
                    <a:schemeClr val="lt1"/>
                  </a:solidFill>
                  <a:latin typeface="Calibri"/>
                  <a:ea typeface="Calibri"/>
                  <a:cs typeface="Calibri"/>
                  <a:sym typeface="Calibri"/>
                </a:rPr>
                <a:t>THE CONSEQUENCE OF SUCH ATTITUDE MAY BE VERY SEVERE.</a:t>
              </a:r>
              <a:endParaRPr/>
            </a:p>
          </p:txBody>
        </p:sp>
        <p:sp>
          <p:nvSpPr>
            <p:cNvPr id="336" name="Google Shape;336;p28"/>
            <p:cNvSpPr/>
            <p:nvPr/>
          </p:nvSpPr>
          <p:spPr>
            <a:xfrm>
              <a:off x="0" y="3029945"/>
              <a:ext cx="4984821" cy="1374750"/>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8"/>
            <p:cNvSpPr txBox="1"/>
            <p:nvPr/>
          </p:nvSpPr>
          <p:spPr>
            <a:xfrm>
              <a:off x="67110" y="3097055"/>
              <a:ext cx="4850601" cy="1240530"/>
            </a:xfrm>
            <a:prstGeom prst="rect">
              <a:avLst/>
            </a:prstGeom>
            <a:noFill/>
            <a:ln>
              <a:noFill/>
            </a:ln>
          </p:spPr>
          <p:txBody>
            <a:bodyPr anchorCtr="0" anchor="ctr" bIns="95250" lIns="95250" spcFirstLastPara="1" rIns="95250" wrap="square" tIns="95250">
              <a:noAutofit/>
            </a:bodyPr>
            <a:lstStyle/>
            <a:p>
              <a:pPr indent="0" lvl="0" marL="0" marR="0" rtl="0" algn="l">
                <a:lnSpc>
                  <a:spcPct val="90000"/>
                </a:lnSpc>
                <a:spcBef>
                  <a:spcPts val="0"/>
                </a:spcBef>
                <a:spcAft>
                  <a:spcPts val="0"/>
                </a:spcAft>
                <a:buClr>
                  <a:schemeClr val="lt1"/>
                </a:buClr>
                <a:buSzPts val="2500"/>
                <a:buFont typeface="Calibri"/>
                <a:buNone/>
              </a:pPr>
              <a:r>
                <a:rPr b="1" i="0" lang="en-US" sz="2500" u="none" cap="none" strike="noStrike">
                  <a:solidFill>
                    <a:schemeClr val="lt1"/>
                  </a:solidFill>
                  <a:latin typeface="Calibri"/>
                  <a:ea typeface="Calibri"/>
                  <a:cs typeface="Calibri"/>
                  <a:sym typeface="Calibri"/>
                </a:rPr>
                <a:t>LET US READ (ACTS 8:14-24) </a:t>
              </a:r>
              <a:endParaRPr b="0" i="0" sz="2500" u="none" cap="none" strike="noStrike">
                <a:solidFill>
                  <a:schemeClr val="lt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xEl>
                                              <p:pRg end="0" st="0"/>
                                            </p:txEl>
                                          </p:spTgt>
                                        </p:tgtEl>
                                        <p:attrNameLst>
                                          <p:attrName>style.visibility</p:attrName>
                                        </p:attrNameLst>
                                      </p:cBhvr>
                                      <p:to>
                                        <p:strVal val="visible"/>
                                      </p:to>
                                    </p:set>
                                    <p:animEffect filter="fade" transition="in">
                                      <p:cBhvr>
                                        <p:cTn dur="1000"/>
                                        <p:tgtEl>
                                          <p:spTgt spid="3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xEl>
                                              <p:pRg end="1" st="1"/>
                                            </p:txEl>
                                          </p:spTgt>
                                        </p:tgtEl>
                                        <p:attrNameLst>
                                          <p:attrName>style.visibility</p:attrName>
                                        </p:attrNameLst>
                                      </p:cBhvr>
                                      <p:to>
                                        <p:strVal val="visible"/>
                                      </p:to>
                                    </p:set>
                                    <p:animEffect filter="fade" transition="in">
                                      <p:cBhvr>
                                        <p:cTn dur="1000"/>
                                        <p:tgtEl>
                                          <p:spTgt spid="3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xEl>
                                              <p:pRg end="2" st="2"/>
                                            </p:txEl>
                                          </p:spTgt>
                                        </p:tgtEl>
                                        <p:attrNameLst>
                                          <p:attrName>style.visibility</p:attrName>
                                        </p:attrNameLst>
                                      </p:cBhvr>
                                      <p:to>
                                        <p:strVal val="visible"/>
                                      </p:to>
                                    </p:set>
                                    <p:animEffect filter="fade" transition="in">
                                      <p:cBhvr>
                                        <p:cTn dur="1000"/>
                                        <p:tgtEl>
                                          <p:spTgt spid="33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xEl>
                                              <p:pRg end="3" st="3"/>
                                            </p:txEl>
                                          </p:spTgt>
                                        </p:tgtEl>
                                        <p:attrNameLst>
                                          <p:attrName>style.visibility</p:attrName>
                                        </p:attrNameLst>
                                      </p:cBhvr>
                                      <p:to>
                                        <p:strVal val="visible"/>
                                      </p:to>
                                    </p:set>
                                    <p:animEffect filter="fade" transition="in">
                                      <p:cBhvr>
                                        <p:cTn dur="1000"/>
                                        <p:tgtEl>
                                          <p:spTgt spid="33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xEl>
                                              <p:pRg end="4" st="4"/>
                                            </p:txEl>
                                          </p:spTgt>
                                        </p:tgtEl>
                                        <p:attrNameLst>
                                          <p:attrName>style.visibility</p:attrName>
                                        </p:attrNameLst>
                                      </p:cBhvr>
                                      <p:to>
                                        <p:strVal val="visible"/>
                                      </p:to>
                                    </p:set>
                                    <p:animEffect filter="fade" transition="in">
                                      <p:cBhvr>
                                        <p:cTn dur="1000"/>
                                        <p:tgtEl>
                                          <p:spTgt spid="33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xEl>
                                              <p:pRg end="5" st="5"/>
                                            </p:txEl>
                                          </p:spTgt>
                                        </p:tgtEl>
                                        <p:attrNameLst>
                                          <p:attrName>style.visibility</p:attrName>
                                        </p:attrNameLst>
                                      </p:cBhvr>
                                      <p:to>
                                        <p:strVal val="visible"/>
                                      </p:to>
                                    </p:set>
                                    <p:animEffect filter="fade" transition="in">
                                      <p:cBhvr>
                                        <p:cTn dur="1000"/>
                                        <p:tgtEl>
                                          <p:spTgt spid="33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xEl>
                                              <p:pRg end="6" st="6"/>
                                            </p:txEl>
                                          </p:spTgt>
                                        </p:tgtEl>
                                        <p:attrNameLst>
                                          <p:attrName>style.visibility</p:attrName>
                                        </p:attrNameLst>
                                      </p:cBhvr>
                                      <p:to>
                                        <p:strVal val="visible"/>
                                      </p:to>
                                    </p:set>
                                    <p:animEffect filter="fade" transition="in">
                                      <p:cBhvr>
                                        <p:cTn dur="1000"/>
                                        <p:tgtEl>
                                          <p:spTgt spid="33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xEl>
                                              <p:pRg end="7" st="7"/>
                                            </p:txEl>
                                          </p:spTgt>
                                        </p:tgtEl>
                                        <p:attrNameLst>
                                          <p:attrName>style.visibility</p:attrName>
                                        </p:attrNameLst>
                                      </p:cBhvr>
                                      <p:to>
                                        <p:strVal val="visible"/>
                                      </p:to>
                                    </p:set>
                                    <p:animEffect filter="fade" transition="in">
                                      <p:cBhvr>
                                        <p:cTn dur="1000"/>
                                        <p:tgtEl>
                                          <p:spTgt spid="33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xEl>
                                              <p:pRg end="8" st="8"/>
                                            </p:txEl>
                                          </p:spTgt>
                                        </p:tgtEl>
                                        <p:attrNameLst>
                                          <p:attrName>style.visibility</p:attrName>
                                        </p:attrNameLst>
                                      </p:cBhvr>
                                      <p:to>
                                        <p:strVal val="visible"/>
                                      </p:to>
                                    </p:set>
                                    <p:animEffect filter="fade" transition="in">
                                      <p:cBhvr>
                                        <p:cTn dur="1000"/>
                                        <p:tgtEl>
                                          <p:spTgt spid="33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xEl>
                                              <p:pRg end="9" st="9"/>
                                            </p:txEl>
                                          </p:spTgt>
                                        </p:tgtEl>
                                        <p:attrNameLst>
                                          <p:attrName>style.visibility</p:attrName>
                                        </p:attrNameLst>
                                      </p:cBhvr>
                                      <p:to>
                                        <p:strVal val="visible"/>
                                      </p:to>
                                    </p:set>
                                    <p:animEffect filter="fade" transition="in">
                                      <p:cBhvr>
                                        <p:cTn dur="1000"/>
                                        <p:tgtEl>
                                          <p:spTgt spid="330">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9"/>
          <p:cNvSpPr txBox="1"/>
          <p:nvPr>
            <p:ph type="title"/>
          </p:nvPr>
        </p:nvSpPr>
        <p:spPr>
          <a:xfrm>
            <a:off x="838200" y="428534"/>
            <a:ext cx="10515600" cy="63719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WATER BAPTISM: THE NEGLECTED CHRISTIAN ORDINANCE</a:t>
            </a:r>
            <a:endParaRPr/>
          </a:p>
        </p:txBody>
      </p:sp>
      <p:sp>
        <p:nvSpPr>
          <p:cNvPr id="343" name="Google Shape;343;p29"/>
          <p:cNvSpPr txBox="1"/>
          <p:nvPr>
            <p:ph idx="2" type="body"/>
          </p:nvPr>
        </p:nvSpPr>
        <p:spPr>
          <a:xfrm>
            <a:off x="132078" y="2485545"/>
            <a:ext cx="6350002" cy="4372455"/>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400"/>
              <a:buFont typeface="Calibri"/>
              <a:buNone/>
            </a:pPr>
            <a:r>
              <a:t/>
            </a:r>
            <a:endParaRPr sz="2400">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Times New Roman"/>
              <a:buNone/>
            </a:pPr>
            <a:r>
              <a:rPr b="0" i="0" lang="en-US" sz="2400" u="none" cap="none" strike="noStrike">
                <a:solidFill>
                  <a:srgbClr val="000000"/>
                </a:solidFill>
                <a:latin typeface="Times New Roman"/>
                <a:ea typeface="Times New Roman"/>
                <a:cs typeface="Times New Roman"/>
                <a:sym typeface="Times New Roman"/>
              </a:rPr>
              <a:t>WHY THEN IS BAPTISM SO IMPORTANT?  </a:t>
            </a:r>
            <a:r>
              <a:rPr lang="en-US" sz="2400">
                <a:solidFill>
                  <a:srgbClr val="000000"/>
                </a:solidFill>
                <a:latin typeface="Times New Roman"/>
                <a:ea typeface="Times New Roman"/>
                <a:cs typeface="Times New Roman"/>
                <a:sym typeface="Times New Roman"/>
              </a:rPr>
              <a:t>OR  </a:t>
            </a:r>
            <a:r>
              <a:rPr b="0" i="0" lang="en-US" sz="2400" u="none" cap="none" strike="noStrike">
                <a:solidFill>
                  <a:srgbClr val="000000"/>
                </a:solidFill>
                <a:latin typeface="Times New Roman"/>
                <a:ea typeface="Times New Roman"/>
                <a:cs typeface="Times New Roman"/>
                <a:sym typeface="Times New Roman"/>
              </a:rPr>
              <a:t>WHAT MAKES BAPTISM AN EXCELLENT WAY TO WORSHIP GOD?  </a:t>
            </a:r>
            <a:endParaRPr/>
          </a:p>
          <a:p>
            <a:pPr indent="-76200" lvl="0" marL="228600" marR="0" rtl="0" algn="l">
              <a:lnSpc>
                <a:spcPct val="120000"/>
              </a:lnSpc>
              <a:spcBef>
                <a:spcPts val="0"/>
              </a:spcBef>
              <a:spcAft>
                <a:spcPts val="0"/>
              </a:spcAft>
              <a:buClr>
                <a:schemeClr val="dk1"/>
              </a:buClr>
              <a:buSzPts val="2400"/>
              <a:buNone/>
            </a:pPr>
            <a:r>
              <a:t/>
            </a:r>
            <a:endParaRPr sz="2400">
              <a:latin typeface="Times New Roman"/>
              <a:ea typeface="Times New Roman"/>
              <a:cs typeface="Times New Roman"/>
              <a:sym typeface="Times New Roman"/>
            </a:endParaRPr>
          </a:p>
          <a:p>
            <a:pPr indent="-76200" lvl="0" marL="228600" rtl="0" algn="l">
              <a:lnSpc>
                <a:spcPct val="120000"/>
              </a:lnSpc>
              <a:spcBef>
                <a:spcPts val="1000"/>
              </a:spcBef>
              <a:spcAft>
                <a:spcPts val="0"/>
              </a:spcAft>
              <a:buClr>
                <a:schemeClr val="dk1"/>
              </a:buClr>
              <a:buSzPts val="2400"/>
              <a:buNone/>
            </a:pPr>
            <a:r>
              <a:t/>
            </a:r>
            <a:endParaRPr i="1" sz="2400" cap="none"/>
          </a:p>
          <a:p>
            <a:pPr indent="0" lvl="0" marL="0" rtl="0" algn="l">
              <a:lnSpc>
                <a:spcPct val="100000"/>
              </a:lnSpc>
              <a:spcBef>
                <a:spcPts val="1000"/>
              </a:spcBef>
              <a:spcAft>
                <a:spcPts val="0"/>
              </a:spcAft>
              <a:buClr>
                <a:schemeClr val="dk1"/>
              </a:buClr>
              <a:buSzPts val="2400"/>
              <a:buNone/>
            </a:pPr>
            <a:r>
              <a:rPr lang="en-US" sz="2400">
                <a:highlight>
                  <a:srgbClr val="00FFFF"/>
                </a:highlight>
                <a:latin typeface="Times New Roman"/>
                <a:ea typeface="Times New Roman"/>
                <a:cs typeface="Times New Roman"/>
                <a:sym typeface="Times New Roman"/>
              </a:rPr>
              <a:t>NUMBER ONE </a:t>
            </a:r>
            <a:r>
              <a:rPr lang="en-US" sz="2400">
                <a:latin typeface="Times New Roman"/>
                <a:ea typeface="Times New Roman"/>
                <a:cs typeface="Times New Roman"/>
                <a:sym typeface="Times New Roman"/>
              </a:rPr>
              <a:t>- THE LORD JESUS SUBMITTED TO BAPTISM. WE ARE TO FOLLOW CHRIST’S EXAMPLE</a:t>
            </a:r>
            <a:endParaRPr/>
          </a:p>
          <a:p>
            <a:pPr indent="0" lvl="0" marL="0" rtl="0" algn="l">
              <a:lnSpc>
                <a:spcPct val="10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2400"/>
              <a:buNone/>
            </a:pPr>
            <a:r>
              <a:t/>
            </a:r>
            <a:endParaRPr sz="2400"/>
          </a:p>
        </p:txBody>
      </p:sp>
      <p:sp>
        <p:nvSpPr>
          <p:cNvPr id="344" name="Google Shape;344;p29"/>
          <p:cNvSpPr txBox="1"/>
          <p:nvPr>
            <p:ph idx="4" type="body"/>
          </p:nvPr>
        </p:nvSpPr>
        <p:spPr>
          <a:xfrm>
            <a:off x="6278879" y="2306321"/>
            <a:ext cx="5537199" cy="4551680"/>
          </a:xfrm>
          <a:prstGeom prst="rect">
            <a:avLst/>
          </a:prstGeom>
          <a:noFill/>
          <a:ln>
            <a:noFill/>
          </a:ln>
        </p:spPr>
        <p:txBody>
          <a:bodyPr anchorCtr="0" anchor="t" bIns="45700" lIns="91425" spcFirstLastPara="1" rIns="91425" wrap="square" tIns="45700">
            <a:noAutofit/>
          </a:bodyPr>
          <a:lstStyle/>
          <a:p>
            <a:pPr indent="-76200" lvl="0" marL="228600" marR="0" rtl="0" algn="l">
              <a:lnSpc>
                <a:spcPct val="120000"/>
              </a:lnSpc>
              <a:spcBef>
                <a:spcPts val="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marR="0" rtl="0" algn="l">
              <a:lnSpc>
                <a:spcPct val="120000"/>
              </a:lnSpc>
              <a:spcBef>
                <a:spcPts val="0"/>
              </a:spcBef>
              <a:spcAft>
                <a:spcPts val="0"/>
              </a:spcAft>
              <a:buClr>
                <a:schemeClr val="dk1"/>
              </a:buClr>
              <a:buSzPts val="2400"/>
              <a:buNone/>
            </a:pPr>
            <a:r>
              <a:rPr b="1" lang="en-US" sz="2400">
                <a:highlight>
                  <a:srgbClr val="FF00FF"/>
                </a:highlight>
                <a:latin typeface="Times New Roman"/>
                <a:ea typeface="Times New Roman"/>
                <a:cs typeface="Times New Roman"/>
                <a:sym typeface="Times New Roman"/>
              </a:rPr>
              <a:t>I PETER 2:21 </a:t>
            </a:r>
            <a:endParaRPr/>
          </a:p>
          <a:p>
            <a:pPr indent="-228600" lvl="0" marL="228600" rtl="0" algn="l">
              <a:lnSpc>
                <a:spcPct val="120000"/>
              </a:lnSpc>
              <a:spcBef>
                <a:spcPts val="1000"/>
              </a:spcBef>
              <a:spcAft>
                <a:spcPts val="0"/>
              </a:spcAft>
              <a:buClr>
                <a:srgbClr val="000000"/>
              </a:buClr>
              <a:buSzPts val="2800"/>
              <a:buChar char="•"/>
            </a:pPr>
            <a:r>
              <a:rPr b="1" baseline="30000" i="0" lang="en-US" sz="2800">
                <a:solidFill>
                  <a:srgbClr val="000000"/>
                </a:solidFill>
                <a:latin typeface="Arial"/>
                <a:ea typeface="Arial"/>
                <a:cs typeface="Arial"/>
                <a:sym typeface="Arial"/>
              </a:rPr>
              <a:t>21 </a:t>
            </a:r>
            <a:r>
              <a:rPr b="0" i="0" lang="en-US" sz="2800">
                <a:solidFill>
                  <a:srgbClr val="000000"/>
                </a:solidFill>
                <a:latin typeface="Arial"/>
                <a:ea typeface="Arial"/>
                <a:cs typeface="Arial"/>
                <a:sym typeface="Arial"/>
              </a:rPr>
              <a:t>To this you were called, because Christ suffered for you, leaving you an example, that you should follow in his steps.</a:t>
            </a:r>
            <a:endParaRPr/>
          </a:p>
          <a:p>
            <a:pPr indent="-76200" lvl="0" marL="228600" rtl="0" algn="l">
              <a:lnSpc>
                <a:spcPct val="12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12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3"/>
          <p:cNvSpPr txBox="1"/>
          <p:nvPr>
            <p:ph type="title"/>
          </p:nvPr>
        </p:nvSpPr>
        <p:spPr>
          <a:xfrm>
            <a:off x="838200" y="428534"/>
            <a:ext cx="10515600" cy="63719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WATER BAPTISM: THE NEGLECTED CHRISTIAN ORDINANCE</a:t>
            </a:r>
            <a:endParaRPr/>
          </a:p>
        </p:txBody>
      </p:sp>
      <p:sp>
        <p:nvSpPr>
          <p:cNvPr id="123" name="Google Shape;123;p3"/>
          <p:cNvSpPr txBox="1"/>
          <p:nvPr>
            <p:ph idx="2" type="body"/>
          </p:nvPr>
        </p:nvSpPr>
        <p:spPr>
          <a:xfrm>
            <a:off x="375920" y="2485545"/>
            <a:ext cx="5462173" cy="3943921"/>
          </a:xfrm>
          <a:prstGeom prst="rect">
            <a:avLst/>
          </a:prstGeom>
          <a:noFill/>
          <a:ln>
            <a:noFill/>
          </a:ln>
        </p:spPr>
        <p:txBody>
          <a:bodyPr anchorCtr="0" anchor="t" bIns="45700" lIns="91425" spcFirstLastPara="1" rIns="91425" wrap="square" tIns="45700">
            <a:normAutofit/>
          </a:bodyPr>
          <a:lstStyle/>
          <a:p>
            <a:pPr indent="-190500" lvl="0" marL="342900" marR="0" rtl="0" algn="just">
              <a:lnSpc>
                <a:spcPct val="120000"/>
              </a:lnSpc>
              <a:spcBef>
                <a:spcPts val="0"/>
              </a:spcBef>
              <a:spcAft>
                <a:spcPts val="0"/>
              </a:spcAft>
              <a:buClr>
                <a:schemeClr val="dk1"/>
              </a:buClr>
              <a:buSzPts val="2400"/>
              <a:buFont typeface="Noto Sans Symbols"/>
              <a:buNone/>
            </a:pPr>
            <a:r>
              <a:t/>
            </a:r>
            <a:endParaRPr sz="2400">
              <a:latin typeface="Times New Roman"/>
              <a:ea typeface="Times New Roman"/>
              <a:cs typeface="Times New Roman"/>
              <a:sym typeface="Times New Roman"/>
            </a:endParaRPr>
          </a:p>
          <a:p>
            <a:pPr indent="-342900" lvl="0" marL="342900" marR="0" rtl="0" algn="just">
              <a:lnSpc>
                <a:spcPct val="120000"/>
              </a:lnSpc>
              <a:spcBef>
                <a:spcPts val="0"/>
              </a:spcBef>
              <a:spcAft>
                <a:spcPts val="0"/>
              </a:spcAft>
              <a:buClr>
                <a:schemeClr val="dk1"/>
              </a:buClr>
              <a:buSzPts val="2400"/>
              <a:buFont typeface="Noto Sans Symbols"/>
              <a:buChar char="∙"/>
            </a:pPr>
            <a:r>
              <a:rPr lang="en-US" sz="2400">
                <a:latin typeface="Times New Roman"/>
                <a:ea typeface="Times New Roman"/>
                <a:cs typeface="Times New Roman"/>
                <a:sym typeface="Times New Roman"/>
              </a:rPr>
              <a:t>WHAT IS THE MEANING OF AN ORDINANCE?</a:t>
            </a:r>
            <a:endParaRPr/>
          </a:p>
          <a:p>
            <a:pPr indent="-190500" lvl="0" marL="342900" marR="0" rtl="0" algn="just">
              <a:lnSpc>
                <a:spcPct val="120000"/>
              </a:lnSpc>
              <a:spcBef>
                <a:spcPts val="0"/>
              </a:spcBef>
              <a:spcAft>
                <a:spcPts val="0"/>
              </a:spcAft>
              <a:buClr>
                <a:schemeClr val="dk1"/>
              </a:buClr>
              <a:buSzPts val="2400"/>
              <a:buFont typeface="Noto Sans Symbols"/>
              <a:buNone/>
            </a:pPr>
            <a:r>
              <a:t/>
            </a:r>
            <a:endParaRPr sz="2400">
              <a:latin typeface="Times New Roman"/>
              <a:ea typeface="Times New Roman"/>
              <a:cs typeface="Times New Roman"/>
              <a:sym typeface="Times New Roman"/>
            </a:endParaRPr>
          </a:p>
          <a:p>
            <a:pPr indent="-342900" lvl="0" marL="342900" marR="0" rtl="0" algn="just">
              <a:lnSpc>
                <a:spcPct val="120000"/>
              </a:lnSpc>
              <a:spcBef>
                <a:spcPts val="0"/>
              </a:spcBef>
              <a:spcAft>
                <a:spcPts val="0"/>
              </a:spcAft>
              <a:buClr>
                <a:schemeClr val="dk1"/>
              </a:buClr>
              <a:buSzPts val="2400"/>
              <a:buFont typeface="Noto Sans Symbols"/>
              <a:buChar char="∙"/>
            </a:pPr>
            <a:r>
              <a:rPr lang="en-US" sz="2400">
                <a:latin typeface="Times New Roman"/>
                <a:ea typeface="Times New Roman"/>
                <a:cs typeface="Times New Roman"/>
                <a:sym typeface="Times New Roman"/>
              </a:rPr>
              <a:t>WHAT IS THE MEANING OF WATER BAPTISM? </a:t>
            </a:r>
            <a:endParaRPr/>
          </a:p>
          <a:p>
            <a:pPr indent="-190500" lvl="0" marL="342900" marR="0" rtl="0" algn="just">
              <a:lnSpc>
                <a:spcPct val="120000"/>
              </a:lnSpc>
              <a:spcBef>
                <a:spcPts val="0"/>
              </a:spcBef>
              <a:spcAft>
                <a:spcPts val="0"/>
              </a:spcAft>
              <a:buClr>
                <a:schemeClr val="dk1"/>
              </a:buClr>
              <a:buSzPts val="2400"/>
              <a:buFont typeface="Noto Sans Symbols"/>
              <a:buNone/>
            </a:pPr>
            <a:r>
              <a:t/>
            </a:r>
            <a:endParaRPr sz="2400">
              <a:latin typeface="Times New Roman"/>
              <a:ea typeface="Times New Roman"/>
              <a:cs typeface="Times New Roman"/>
              <a:sym typeface="Times New Roman"/>
            </a:endParaRPr>
          </a:p>
          <a:p>
            <a:pPr indent="-342900" lvl="0" marL="342900" marR="0" rtl="0" algn="just">
              <a:lnSpc>
                <a:spcPct val="120000"/>
              </a:lnSpc>
              <a:spcBef>
                <a:spcPts val="0"/>
              </a:spcBef>
              <a:spcAft>
                <a:spcPts val="0"/>
              </a:spcAft>
              <a:buClr>
                <a:schemeClr val="dk1"/>
              </a:buClr>
              <a:buSzPts val="2400"/>
              <a:buFont typeface="Noto Sans Symbols"/>
              <a:buChar char="∙"/>
            </a:pPr>
            <a:r>
              <a:rPr lang="en-US" sz="2400">
                <a:latin typeface="Times New Roman"/>
                <a:ea typeface="Times New Roman"/>
                <a:cs typeface="Times New Roman"/>
                <a:sym typeface="Times New Roman"/>
              </a:rPr>
              <a:t>WHO SHOULD BE BAPTIZED?</a:t>
            </a:r>
            <a:endParaRPr/>
          </a:p>
          <a:p>
            <a:pPr indent="-76200" lvl="0" marL="228600" marR="0" rtl="0" algn="just">
              <a:lnSpc>
                <a:spcPct val="120000"/>
              </a:lnSpc>
              <a:spcBef>
                <a:spcPts val="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1600"/>
              <a:buNone/>
            </a:pPr>
            <a:r>
              <a:t/>
            </a:r>
            <a:endParaRPr/>
          </a:p>
        </p:txBody>
      </p:sp>
      <p:sp>
        <p:nvSpPr>
          <p:cNvPr id="124" name="Google Shape;124;p3"/>
          <p:cNvSpPr txBox="1"/>
          <p:nvPr>
            <p:ph idx="4" type="body"/>
          </p:nvPr>
        </p:nvSpPr>
        <p:spPr>
          <a:xfrm>
            <a:off x="6451599" y="2485545"/>
            <a:ext cx="4925229" cy="3773015"/>
          </a:xfrm>
          <a:prstGeom prst="rect">
            <a:avLst/>
          </a:prstGeom>
          <a:noFill/>
          <a:ln>
            <a:noFill/>
          </a:ln>
        </p:spPr>
        <p:txBody>
          <a:bodyPr anchorCtr="0" anchor="t" bIns="45700" lIns="91425" spcFirstLastPara="1" rIns="91425" wrap="square" tIns="45700">
            <a:noAutofit/>
          </a:bodyPr>
          <a:lstStyle/>
          <a:p>
            <a:pPr indent="-228600" lvl="0" marL="228600" rtl="0" algn="l">
              <a:lnSpc>
                <a:spcPct val="120000"/>
              </a:lnSpc>
              <a:spcBef>
                <a:spcPts val="0"/>
              </a:spcBef>
              <a:spcAft>
                <a:spcPts val="0"/>
              </a:spcAft>
              <a:buClr>
                <a:schemeClr val="dk1"/>
              </a:buClr>
              <a:buSzPts val="2400"/>
              <a:buChar char="•"/>
            </a:pPr>
            <a:r>
              <a:rPr lang="en-US" sz="2400">
                <a:latin typeface="Times New Roman"/>
                <a:ea typeface="Times New Roman"/>
                <a:cs typeface="Times New Roman"/>
                <a:sym typeface="Times New Roman"/>
              </a:rPr>
              <a:t>WHEN SHOULD A PERSON BE BAPTIZED? </a:t>
            </a:r>
            <a:endParaRPr/>
          </a:p>
          <a:p>
            <a:pPr indent="0" lvl="0" marL="0" rtl="0" algn="l">
              <a:lnSpc>
                <a:spcPct val="12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228600" lvl="0" marL="228600" rtl="0" algn="l">
              <a:lnSpc>
                <a:spcPct val="120000"/>
              </a:lnSpc>
              <a:spcBef>
                <a:spcPts val="1000"/>
              </a:spcBef>
              <a:spcAft>
                <a:spcPts val="0"/>
              </a:spcAft>
              <a:buClr>
                <a:schemeClr val="dk1"/>
              </a:buClr>
              <a:buSzPts val="2400"/>
              <a:buChar char="•"/>
            </a:pPr>
            <a:r>
              <a:rPr lang="en-US" sz="2400">
                <a:latin typeface="Times New Roman"/>
                <a:ea typeface="Times New Roman"/>
                <a:cs typeface="Times New Roman"/>
                <a:sym typeface="Times New Roman"/>
              </a:rPr>
              <a:t>IS WATER BAPTISM JUST A FORM OR A PATTHERN CHRISTIANS FOLLOW FOR CHURCH MEMBERSHIP?</a:t>
            </a:r>
            <a:endParaRPr/>
          </a:p>
          <a:p>
            <a:pPr indent="0" lvl="0" marL="0" rtl="0" algn="l">
              <a:lnSpc>
                <a:spcPct val="10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0" st="0"/>
                                            </p:txEl>
                                          </p:spTgt>
                                        </p:tgtEl>
                                        <p:attrNameLst>
                                          <p:attrName>style.visibility</p:attrName>
                                        </p:attrNameLst>
                                      </p:cBhvr>
                                      <p:to>
                                        <p:strVal val="visible"/>
                                      </p:to>
                                    </p:set>
                                    <p:animEffect filter="fade" transition="in">
                                      <p:cBhvr>
                                        <p:cTn dur="500"/>
                                        <p:tgtEl>
                                          <p:spTgt spid="1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1" st="1"/>
                                            </p:txEl>
                                          </p:spTgt>
                                        </p:tgtEl>
                                        <p:attrNameLst>
                                          <p:attrName>style.visibility</p:attrName>
                                        </p:attrNameLst>
                                      </p:cBhvr>
                                      <p:to>
                                        <p:strVal val="visible"/>
                                      </p:to>
                                    </p:set>
                                    <p:animEffect filter="fade" transition="in">
                                      <p:cBhvr>
                                        <p:cTn dur="500"/>
                                        <p:tgtEl>
                                          <p:spTgt spid="12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2" st="2"/>
                                            </p:txEl>
                                          </p:spTgt>
                                        </p:tgtEl>
                                        <p:attrNameLst>
                                          <p:attrName>style.visibility</p:attrName>
                                        </p:attrNameLst>
                                      </p:cBhvr>
                                      <p:to>
                                        <p:strVal val="visible"/>
                                      </p:to>
                                    </p:set>
                                    <p:animEffect filter="fade" transition="in">
                                      <p:cBhvr>
                                        <p:cTn dur="500"/>
                                        <p:tgtEl>
                                          <p:spTgt spid="12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3" st="3"/>
                                            </p:txEl>
                                          </p:spTgt>
                                        </p:tgtEl>
                                        <p:attrNameLst>
                                          <p:attrName>style.visibility</p:attrName>
                                        </p:attrNameLst>
                                      </p:cBhvr>
                                      <p:to>
                                        <p:strVal val="visible"/>
                                      </p:to>
                                    </p:set>
                                    <p:animEffect filter="fade" transition="in">
                                      <p:cBhvr>
                                        <p:cTn dur="500"/>
                                        <p:tgtEl>
                                          <p:spTgt spid="12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0"/>
          <p:cNvSpPr txBox="1"/>
          <p:nvPr>
            <p:ph type="title"/>
          </p:nvPr>
        </p:nvSpPr>
        <p:spPr>
          <a:xfrm>
            <a:off x="838200" y="428534"/>
            <a:ext cx="10515600" cy="63719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WATER BAPTISM: THE NEGLECTED CHRISTIAN ORDINANCE</a:t>
            </a:r>
            <a:endParaRPr/>
          </a:p>
        </p:txBody>
      </p:sp>
      <p:sp>
        <p:nvSpPr>
          <p:cNvPr id="350" name="Google Shape;350;p30"/>
          <p:cNvSpPr txBox="1"/>
          <p:nvPr>
            <p:ph idx="2" type="body"/>
          </p:nvPr>
        </p:nvSpPr>
        <p:spPr>
          <a:xfrm>
            <a:off x="132078" y="2485545"/>
            <a:ext cx="5648963" cy="4372455"/>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800"/>
              <a:buFont typeface="Calibri"/>
              <a:buNone/>
            </a:pPr>
            <a:r>
              <a:t/>
            </a:r>
            <a:endParaRPr b="1" i="0" sz="28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Calibri"/>
              <a:buNone/>
            </a:pPr>
            <a:r>
              <a:t/>
            </a:r>
            <a:endParaRPr b="1" sz="2800">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Times New Roman"/>
              <a:buNone/>
            </a:pPr>
            <a:r>
              <a:rPr b="1" i="0" lang="en-US" sz="2800" u="none" cap="none" strike="noStrike">
                <a:solidFill>
                  <a:srgbClr val="000000"/>
                </a:solidFill>
                <a:latin typeface="Times New Roman"/>
                <a:ea typeface="Times New Roman"/>
                <a:cs typeface="Times New Roman"/>
                <a:sym typeface="Times New Roman"/>
              </a:rPr>
              <a:t>NUMBER TWO </a:t>
            </a:r>
            <a:r>
              <a:rPr b="0" i="0" lang="en-US" sz="2800" u="none" cap="none" strike="noStrike">
                <a:solidFill>
                  <a:srgbClr val="000000"/>
                </a:solidFill>
                <a:latin typeface="Times New Roman"/>
                <a:ea typeface="Times New Roman"/>
                <a:cs typeface="Times New Roman"/>
                <a:sym typeface="Times New Roman"/>
              </a:rPr>
              <a:t>- BAPTISM IS IMPORTANT BECAUSE THE LORD JESUS COMMANDED HIS DISCIPLES TO BAPTIZE. </a:t>
            </a:r>
            <a:endParaRPr/>
          </a:p>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rgbClr val="000000"/>
              </a:solidFill>
              <a:latin typeface="Times New Roman"/>
              <a:ea typeface="Times New Roman"/>
              <a:cs typeface="Times New Roman"/>
              <a:sym typeface="Times New Roman"/>
            </a:endParaRPr>
          </a:p>
          <a:p>
            <a:pPr indent="-25400" lvl="0" marL="228600" marR="0" rtl="0" algn="l">
              <a:lnSpc>
                <a:spcPct val="120000"/>
              </a:lnSpc>
              <a:spcBef>
                <a:spcPts val="0"/>
              </a:spcBef>
              <a:spcAft>
                <a:spcPts val="0"/>
              </a:spcAft>
              <a:buClr>
                <a:schemeClr val="dk1"/>
              </a:buClr>
              <a:buSzPts val="3200"/>
              <a:buNone/>
            </a:pPr>
            <a:r>
              <a:t/>
            </a:r>
            <a:endParaRPr sz="3200">
              <a:latin typeface="Times New Roman"/>
              <a:ea typeface="Times New Roman"/>
              <a:cs typeface="Times New Roman"/>
              <a:sym typeface="Times New Roman"/>
            </a:endParaRPr>
          </a:p>
          <a:p>
            <a:pPr indent="-25400" lvl="0" marL="228600" marR="0" rtl="0" algn="l">
              <a:lnSpc>
                <a:spcPct val="120000"/>
              </a:lnSpc>
              <a:spcBef>
                <a:spcPts val="0"/>
              </a:spcBef>
              <a:spcAft>
                <a:spcPts val="0"/>
              </a:spcAft>
              <a:buClr>
                <a:schemeClr val="dk1"/>
              </a:buClr>
              <a:buSzPts val="3200"/>
              <a:buNone/>
            </a:pPr>
            <a:r>
              <a:t/>
            </a:r>
            <a:endParaRPr sz="3200">
              <a:latin typeface="Times New Roman"/>
              <a:ea typeface="Times New Roman"/>
              <a:cs typeface="Times New Roman"/>
              <a:sym typeface="Times New Roman"/>
            </a:endParaRPr>
          </a:p>
          <a:p>
            <a:pPr indent="-76200" lvl="0" marL="228600" marR="0" rtl="0" algn="l">
              <a:lnSpc>
                <a:spcPct val="120000"/>
              </a:lnSpc>
              <a:spcBef>
                <a:spcPts val="0"/>
              </a:spcBef>
              <a:spcAft>
                <a:spcPts val="0"/>
              </a:spcAft>
              <a:buClr>
                <a:schemeClr val="dk1"/>
              </a:buClr>
              <a:buSzPts val="2400"/>
              <a:buNone/>
            </a:pPr>
            <a:r>
              <a:t/>
            </a:r>
            <a:endParaRPr sz="2400">
              <a:latin typeface="Times New Roman"/>
              <a:ea typeface="Times New Roman"/>
              <a:cs typeface="Times New Roman"/>
              <a:sym typeface="Times New Roman"/>
            </a:endParaRPr>
          </a:p>
          <a:p>
            <a:pPr indent="-76200" lvl="0" marL="228600" rtl="0" algn="l">
              <a:lnSpc>
                <a:spcPct val="120000"/>
              </a:lnSpc>
              <a:spcBef>
                <a:spcPts val="1000"/>
              </a:spcBef>
              <a:spcAft>
                <a:spcPts val="0"/>
              </a:spcAft>
              <a:buClr>
                <a:schemeClr val="dk1"/>
              </a:buClr>
              <a:buSzPts val="2400"/>
              <a:buNone/>
            </a:pPr>
            <a:r>
              <a:t/>
            </a:r>
            <a:endParaRPr i="1" sz="2400" cap="none"/>
          </a:p>
          <a:p>
            <a:pPr indent="0" lvl="0" marL="0" rtl="0" algn="l">
              <a:lnSpc>
                <a:spcPct val="10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2400"/>
              <a:buNone/>
            </a:pPr>
            <a:r>
              <a:t/>
            </a:r>
            <a:endParaRPr sz="2400"/>
          </a:p>
        </p:txBody>
      </p:sp>
      <p:sp>
        <p:nvSpPr>
          <p:cNvPr id="351" name="Google Shape;351;p30"/>
          <p:cNvSpPr txBox="1"/>
          <p:nvPr>
            <p:ph idx="4" type="body"/>
          </p:nvPr>
        </p:nvSpPr>
        <p:spPr>
          <a:xfrm>
            <a:off x="5466080" y="2306321"/>
            <a:ext cx="6349999" cy="4551680"/>
          </a:xfrm>
          <a:prstGeom prst="rect">
            <a:avLst/>
          </a:prstGeom>
          <a:noFill/>
          <a:ln>
            <a:noFill/>
          </a:ln>
        </p:spPr>
        <p:txBody>
          <a:bodyPr anchorCtr="0" anchor="t" bIns="45700" lIns="91425" spcFirstLastPara="1" rIns="91425" wrap="square" tIns="45700">
            <a:noAutofit/>
          </a:bodyPr>
          <a:lstStyle/>
          <a:p>
            <a:pPr indent="-50800" lvl="0" marL="228600" marR="0" rtl="0" algn="l">
              <a:lnSpc>
                <a:spcPct val="120000"/>
              </a:lnSpc>
              <a:spcBef>
                <a:spcPts val="0"/>
              </a:spcBef>
              <a:spcAft>
                <a:spcPts val="0"/>
              </a:spcAft>
              <a:buClr>
                <a:schemeClr val="dk1"/>
              </a:buClr>
              <a:buSzPts val="2800"/>
              <a:buNone/>
            </a:pPr>
            <a:r>
              <a:t/>
            </a:r>
            <a:endParaRPr b="1" baseline="30000" i="0" sz="2800">
              <a:solidFill>
                <a:srgbClr val="000000"/>
              </a:solidFill>
              <a:latin typeface="Arial"/>
              <a:ea typeface="Arial"/>
              <a:cs typeface="Arial"/>
              <a:sym typeface="Arial"/>
            </a:endParaRPr>
          </a:p>
          <a:p>
            <a:pPr indent="-50800" lvl="0" marL="228600" marR="0" rtl="0" algn="l">
              <a:lnSpc>
                <a:spcPct val="120000"/>
              </a:lnSpc>
              <a:spcBef>
                <a:spcPts val="0"/>
              </a:spcBef>
              <a:spcAft>
                <a:spcPts val="0"/>
              </a:spcAft>
              <a:buClr>
                <a:schemeClr val="dk1"/>
              </a:buClr>
              <a:buSzPts val="2800"/>
              <a:buNone/>
            </a:pPr>
            <a:r>
              <a:t/>
            </a:r>
            <a:endParaRPr b="1" baseline="30000" sz="2800">
              <a:solidFill>
                <a:srgbClr val="000000"/>
              </a:solidFill>
              <a:latin typeface="Arial"/>
              <a:ea typeface="Arial"/>
              <a:cs typeface="Arial"/>
              <a:sym typeface="Arial"/>
            </a:endParaRPr>
          </a:p>
          <a:p>
            <a:pPr indent="-228600" lvl="0" marL="228600" rtl="0" algn="l">
              <a:lnSpc>
                <a:spcPct val="120000"/>
              </a:lnSpc>
              <a:spcBef>
                <a:spcPts val="0"/>
              </a:spcBef>
              <a:spcAft>
                <a:spcPts val="0"/>
              </a:spcAft>
              <a:buClr>
                <a:srgbClr val="000000"/>
              </a:buClr>
              <a:buSzPts val="2800"/>
              <a:buChar char="•"/>
            </a:pPr>
            <a:r>
              <a:rPr b="1" lang="en-US" sz="2800">
                <a:solidFill>
                  <a:srgbClr val="000000"/>
                </a:solidFill>
                <a:highlight>
                  <a:srgbClr val="FF00FF"/>
                </a:highlight>
                <a:latin typeface="Times New Roman"/>
                <a:ea typeface="Times New Roman"/>
                <a:cs typeface="Times New Roman"/>
                <a:sym typeface="Times New Roman"/>
              </a:rPr>
              <a:t>MATTHEW 28:19 </a:t>
            </a:r>
            <a:endParaRPr/>
          </a:p>
          <a:p>
            <a:pPr indent="0" lvl="0" marL="0" rtl="0" algn="l">
              <a:lnSpc>
                <a:spcPct val="120000"/>
              </a:lnSpc>
              <a:spcBef>
                <a:spcPts val="0"/>
              </a:spcBef>
              <a:spcAft>
                <a:spcPts val="0"/>
              </a:spcAft>
              <a:buClr>
                <a:schemeClr val="dk1"/>
              </a:buClr>
              <a:buSzPts val="2800"/>
              <a:buNone/>
            </a:pPr>
            <a:r>
              <a:t/>
            </a:r>
            <a:endParaRPr b="1" sz="2800">
              <a:solidFill>
                <a:srgbClr val="000000"/>
              </a:solidFill>
              <a:latin typeface="Times New Roman"/>
              <a:ea typeface="Times New Roman"/>
              <a:cs typeface="Times New Roman"/>
              <a:sym typeface="Times New Roman"/>
            </a:endParaRPr>
          </a:p>
          <a:p>
            <a:pPr indent="0" lvl="0" marL="0" marR="0" rtl="0" algn="l">
              <a:lnSpc>
                <a:spcPct val="120000"/>
              </a:lnSpc>
              <a:spcBef>
                <a:spcPts val="0"/>
              </a:spcBef>
              <a:spcAft>
                <a:spcPts val="0"/>
              </a:spcAft>
              <a:buClr>
                <a:srgbClr val="000000"/>
              </a:buClr>
              <a:buSzPts val="2800"/>
              <a:buNone/>
            </a:pPr>
            <a:r>
              <a:rPr b="0" i="0" lang="en-US" sz="2800">
                <a:solidFill>
                  <a:srgbClr val="000000"/>
                </a:solidFill>
                <a:latin typeface="Arial"/>
                <a:ea typeface="Arial"/>
                <a:cs typeface="Arial"/>
                <a:sym typeface="Arial"/>
              </a:rPr>
              <a:t>Therefore, go and make disciples of all nations, baptizing them in the name of the Father and of the Son and of the Holy Spirit,</a:t>
            </a:r>
            <a:endParaRPr sz="2400">
              <a:latin typeface="Times New Roman"/>
              <a:ea typeface="Times New Roman"/>
              <a:cs typeface="Times New Roman"/>
              <a:sym typeface="Times New Roman"/>
            </a:endParaRPr>
          </a:p>
          <a:p>
            <a:pPr indent="0" lvl="0" marL="0" rtl="0" algn="l">
              <a:lnSpc>
                <a:spcPct val="12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1"/>
          <p:cNvSpPr txBox="1"/>
          <p:nvPr>
            <p:ph type="title"/>
          </p:nvPr>
        </p:nvSpPr>
        <p:spPr>
          <a:xfrm>
            <a:off x="838200" y="428534"/>
            <a:ext cx="10515600" cy="6371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sz="3300"/>
              <a:t>WATER BAPTISM: THE NEGLECTED CHRISTIAN ORDINANCE</a:t>
            </a:r>
            <a:endParaRPr/>
          </a:p>
        </p:txBody>
      </p:sp>
      <p:sp>
        <p:nvSpPr>
          <p:cNvPr id="357" name="Google Shape;357;p31"/>
          <p:cNvSpPr txBox="1"/>
          <p:nvPr>
            <p:ph idx="12" type="sldNum"/>
          </p:nvPr>
        </p:nvSpPr>
        <p:spPr>
          <a:xfrm>
            <a:off x="11353800" y="6356350"/>
            <a:ext cx="51508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58" name="Google Shape;358;p31"/>
          <p:cNvSpPr txBox="1"/>
          <p:nvPr>
            <p:ph idx="1" type="body"/>
          </p:nvPr>
        </p:nvSpPr>
        <p:spPr>
          <a:xfrm>
            <a:off x="193040" y="1825625"/>
            <a:ext cx="5629980" cy="4530724"/>
          </a:xfrm>
          <a:prstGeom prst="rect">
            <a:avLst/>
          </a:prstGeom>
          <a:noFill/>
          <a:ln>
            <a:noFill/>
          </a:ln>
        </p:spPr>
        <p:txBody>
          <a:bodyPr anchorCtr="0" anchor="t" bIns="45700" lIns="91425" spcFirstLastPara="1" rIns="91425" wrap="square" tIns="45700">
            <a:normAutofit/>
          </a:bodyPr>
          <a:lstStyle/>
          <a:p>
            <a:pPr indent="-127000" lvl="0" marL="228600" marR="0" rtl="0" algn="l">
              <a:lnSpc>
                <a:spcPct val="120000"/>
              </a:lnSpc>
              <a:spcBef>
                <a:spcPts val="0"/>
              </a:spcBef>
              <a:spcAft>
                <a:spcPts val="0"/>
              </a:spcAft>
              <a:buClr>
                <a:schemeClr val="dk1"/>
              </a:buClr>
              <a:buSzPts val="1600"/>
              <a:buNone/>
            </a:pPr>
            <a:r>
              <a:t/>
            </a:r>
            <a:endParaRPr b="1"/>
          </a:p>
          <a:p>
            <a:pPr indent="-127000" lvl="0" marL="228600" marR="0" rtl="0" algn="l">
              <a:lnSpc>
                <a:spcPct val="120000"/>
              </a:lnSpc>
              <a:spcBef>
                <a:spcPts val="0"/>
              </a:spcBef>
              <a:spcAft>
                <a:spcPts val="0"/>
              </a:spcAft>
              <a:buClr>
                <a:schemeClr val="dk1"/>
              </a:buClr>
              <a:buSzPts val="1600"/>
              <a:buNone/>
            </a:pPr>
            <a:r>
              <a:t/>
            </a:r>
            <a:endParaRPr b="1"/>
          </a:p>
          <a:p>
            <a:pPr indent="-228600" lvl="0" marL="228600" marR="0" rtl="0" algn="l">
              <a:lnSpc>
                <a:spcPct val="120000"/>
              </a:lnSpc>
              <a:spcBef>
                <a:spcPts val="0"/>
              </a:spcBef>
              <a:spcAft>
                <a:spcPts val="0"/>
              </a:spcAft>
              <a:buClr>
                <a:schemeClr val="dk1"/>
              </a:buClr>
              <a:buSzPts val="2800"/>
              <a:buChar char="•"/>
            </a:pPr>
            <a:r>
              <a:rPr b="1" lang="en-US" sz="2800"/>
              <a:t>NUMBER THREE </a:t>
            </a:r>
            <a:r>
              <a:rPr lang="en-US" sz="2800"/>
              <a:t>- BAPTISM IS IMPORTANT BECAUSE THE LORD JESUS NOT ONLY SUBMITTED HIMSELF TO BAPTISM, BUT HE SANCTIONED / ENDORSED / APPROVED IT AS WELL. </a:t>
            </a:r>
            <a:endParaRPr/>
          </a:p>
          <a:p>
            <a:pPr indent="-127000" lvl="0" marL="228600" marR="0" rtl="0" algn="l">
              <a:lnSpc>
                <a:spcPct val="120000"/>
              </a:lnSpc>
              <a:spcBef>
                <a:spcPts val="0"/>
              </a:spcBef>
              <a:spcAft>
                <a:spcPts val="0"/>
              </a:spcAft>
              <a:buClr>
                <a:schemeClr val="dk1"/>
              </a:buClr>
              <a:buSzPts val="1600"/>
              <a:buNone/>
            </a:pPr>
            <a:r>
              <a:t/>
            </a:r>
            <a:endParaRPr/>
          </a:p>
          <a:p>
            <a:pPr indent="-127000" lvl="0" marL="228600" marR="0" rtl="0" algn="l">
              <a:lnSpc>
                <a:spcPct val="120000"/>
              </a:lnSpc>
              <a:spcBef>
                <a:spcPts val="0"/>
              </a:spcBef>
              <a:spcAft>
                <a:spcPts val="0"/>
              </a:spcAft>
              <a:buClr>
                <a:schemeClr val="dk1"/>
              </a:buClr>
              <a:buSzPts val="1600"/>
              <a:buNone/>
            </a:pPr>
            <a:r>
              <a:t/>
            </a:r>
            <a:endParaRPr/>
          </a:p>
          <a:p>
            <a:pPr indent="-127000" lvl="0" marL="228600" marR="0" rtl="0" algn="l">
              <a:lnSpc>
                <a:spcPct val="120000"/>
              </a:lnSpc>
              <a:spcBef>
                <a:spcPts val="0"/>
              </a:spcBef>
              <a:spcAft>
                <a:spcPts val="0"/>
              </a:spcAft>
              <a:buClr>
                <a:schemeClr val="dk1"/>
              </a:buClr>
              <a:buSzPts val="1600"/>
              <a:buNone/>
            </a:pPr>
            <a:r>
              <a:t/>
            </a:r>
            <a:endParaRPr/>
          </a:p>
          <a:p>
            <a:pPr indent="-127000" lvl="0" marL="228600" rtl="0" algn="l">
              <a:lnSpc>
                <a:spcPct val="120000"/>
              </a:lnSpc>
              <a:spcBef>
                <a:spcPts val="1000"/>
              </a:spcBef>
              <a:spcAft>
                <a:spcPts val="0"/>
              </a:spcAft>
              <a:buClr>
                <a:schemeClr val="dk1"/>
              </a:buClr>
              <a:buSzPts val="1600"/>
              <a:buNone/>
            </a:pPr>
            <a:r>
              <a:t/>
            </a:r>
            <a:endParaRPr i="1" cap="none"/>
          </a:p>
          <a:p>
            <a:pPr indent="0" lvl="0" marL="0" rtl="0" algn="l">
              <a:lnSpc>
                <a:spcPct val="120000"/>
              </a:lnSpc>
              <a:spcBef>
                <a:spcPts val="1000"/>
              </a:spcBef>
              <a:spcAft>
                <a:spcPts val="0"/>
              </a:spcAft>
              <a:buClr>
                <a:schemeClr val="dk1"/>
              </a:buClr>
              <a:buSzPts val="1600"/>
              <a:buNone/>
            </a:pPr>
            <a:r>
              <a:t/>
            </a:r>
            <a:endParaRPr/>
          </a:p>
          <a:p>
            <a:pPr indent="0" lvl="0" marL="0" rtl="0" algn="l">
              <a:lnSpc>
                <a:spcPct val="120000"/>
              </a:lnSpc>
              <a:spcBef>
                <a:spcPts val="1000"/>
              </a:spcBef>
              <a:spcAft>
                <a:spcPts val="0"/>
              </a:spcAft>
              <a:buClr>
                <a:schemeClr val="dk1"/>
              </a:buClr>
              <a:buSzPts val="1600"/>
              <a:buNone/>
            </a:pPr>
            <a:r>
              <a:t/>
            </a:r>
            <a:endParaRPr/>
          </a:p>
          <a:p>
            <a:pPr indent="0" lvl="0" marL="0" rtl="0" algn="l">
              <a:lnSpc>
                <a:spcPct val="120000"/>
              </a:lnSpc>
              <a:spcBef>
                <a:spcPts val="1000"/>
              </a:spcBef>
              <a:spcAft>
                <a:spcPts val="0"/>
              </a:spcAft>
              <a:buClr>
                <a:schemeClr val="dk1"/>
              </a:buClr>
              <a:buSzPts val="1600"/>
              <a:buNone/>
            </a:pPr>
            <a:r>
              <a:t/>
            </a:r>
            <a:endParaRPr/>
          </a:p>
          <a:p>
            <a:pPr indent="0" lvl="0" marL="0" rtl="0" algn="l">
              <a:lnSpc>
                <a:spcPct val="120000"/>
              </a:lnSpc>
              <a:spcBef>
                <a:spcPts val="1000"/>
              </a:spcBef>
              <a:spcAft>
                <a:spcPts val="0"/>
              </a:spcAft>
              <a:buClr>
                <a:schemeClr val="dk1"/>
              </a:buClr>
              <a:buSzPts val="1600"/>
              <a:buNone/>
            </a:pPr>
            <a:r>
              <a:t/>
            </a:r>
            <a:endParaRPr/>
          </a:p>
        </p:txBody>
      </p:sp>
      <p:grpSp>
        <p:nvGrpSpPr>
          <p:cNvPr id="359" name="Google Shape;359;p31"/>
          <p:cNvGrpSpPr/>
          <p:nvPr/>
        </p:nvGrpSpPr>
        <p:grpSpPr>
          <a:xfrm>
            <a:off x="6368978" y="2150906"/>
            <a:ext cx="4984821" cy="3890577"/>
            <a:chOff x="0" y="325281"/>
            <a:chExt cx="4984821" cy="3890577"/>
          </a:xfrm>
        </p:grpSpPr>
        <p:sp>
          <p:nvSpPr>
            <p:cNvPr id="360" name="Google Shape;360;p31"/>
            <p:cNvSpPr/>
            <p:nvPr/>
          </p:nvSpPr>
          <p:spPr>
            <a:xfrm>
              <a:off x="0" y="325281"/>
              <a:ext cx="4984821" cy="1913608"/>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1"/>
            <p:cNvSpPr txBox="1"/>
            <p:nvPr/>
          </p:nvSpPr>
          <p:spPr>
            <a:xfrm>
              <a:off x="93415" y="418696"/>
              <a:ext cx="4797991" cy="1726778"/>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Calibri"/>
                <a:buNone/>
              </a:pPr>
              <a:r>
                <a:rPr b="1" i="0" lang="en-US" sz="2200" u="none" cap="none" strike="noStrike">
                  <a:solidFill>
                    <a:schemeClr val="lt1"/>
                  </a:solidFill>
                  <a:latin typeface="Calibri"/>
                  <a:ea typeface="Calibri"/>
                  <a:cs typeface="Calibri"/>
                  <a:sym typeface="Calibri"/>
                </a:rPr>
                <a:t>JOHN 3:22 - </a:t>
              </a:r>
              <a:r>
                <a:rPr b="0" i="0" lang="en-US" sz="2200" u="none" cap="none" strike="noStrike">
                  <a:solidFill>
                    <a:schemeClr val="lt1"/>
                  </a:solidFill>
                  <a:latin typeface="Calibri"/>
                  <a:ea typeface="Calibri"/>
                  <a:cs typeface="Calibri"/>
                  <a:sym typeface="Calibri"/>
                </a:rPr>
                <a:t>After this, Jesus and his disciples went out into the Judean countryside, where he spent some time with them, and baptized.</a:t>
              </a:r>
              <a:endParaRPr b="0" i="0" sz="2200" u="none" cap="none" strike="noStrike">
                <a:solidFill>
                  <a:schemeClr val="lt1"/>
                </a:solidFill>
                <a:latin typeface="Calibri"/>
                <a:ea typeface="Calibri"/>
                <a:cs typeface="Calibri"/>
                <a:sym typeface="Calibri"/>
              </a:endParaRPr>
            </a:p>
          </p:txBody>
        </p:sp>
        <p:sp>
          <p:nvSpPr>
            <p:cNvPr id="362" name="Google Shape;362;p31"/>
            <p:cNvSpPr/>
            <p:nvPr/>
          </p:nvSpPr>
          <p:spPr>
            <a:xfrm>
              <a:off x="0" y="2302250"/>
              <a:ext cx="4984821" cy="1913608"/>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1"/>
            <p:cNvSpPr txBox="1"/>
            <p:nvPr/>
          </p:nvSpPr>
          <p:spPr>
            <a:xfrm>
              <a:off x="93415" y="2395665"/>
              <a:ext cx="4797991" cy="1726778"/>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Calibri"/>
                <a:buNone/>
              </a:pPr>
              <a:r>
                <a:rPr b="1" i="0" lang="en-US" sz="2200" u="none" cap="none" strike="noStrike">
                  <a:solidFill>
                    <a:schemeClr val="lt1"/>
                  </a:solidFill>
                  <a:latin typeface="Calibri"/>
                  <a:ea typeface="Calibri"/>
                  <a:cs typeface="Calibri"/>
                  <a:sym typeface="Calibri"/>
                </a:rPr>
                <a:t>JOHN 4:1-2 - </a:t>
              </a:r>
              <a:r>
                <a:rPr b="0" i="0" lang="en-US" sz="2200" u="none" cap="none" strike="noStrike">
                  <a:solidFill>
                    <a:schemeClr val="lt1"/>
                  </a:solidFill>
                  <a:latin typeface="Calibri"/>
                  <a:ea typeface="Calibri"/>
                  <a:cs typeface="Calibri"/>
                  <a:sym typeface="Calibri"/>
                </a:rPr>
                <a:t>Now Jesus learned that the Pharisees had heard that he was gaining and baptizing more disciples than John — 2 although in fact it was not Jesus who baptized, but his disciples.</a:t>
              </a: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2"/>
          <p:cNvSpPr txBox="1"/>
          <p:nvPr>
            <p:ph type="title"/>
          </p:nvPr>
        </p:nvSpPr>
        <p:spPr>
          <a:xfrm>
            <a:off x="838200" y="428534"/>
            <a:ext cx="10515600" cy="63719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WATER BAPTISM: THE NEGLECTED CHRISTIAN ORDINANCE</a:t>
            </a:r>
            <a:endParaRPr/>
          </a:p>
        </p:txBody>
      </p:sp>
      <p:sp>
        <p:nvSpPr>
          <p:cNvPr id="370" name="Google Shape;370;p32"/>
          <p:cNvSpPr txBox="1"/>
          <p:nvPr>
            <p:ph idx="12" type="sldNum"/>
          </p:nvPr>
        </p:nvSpPr>
        <p:spPr>
          <a:xfrm>
            <a:off x="11353800" y="6356350"/>
            <a:ext cx="51508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71" name="Google Shape;371;p32"/>
          <p:cNvSpPr txBox="1"/>
          <p:nvPr>
            <p:ph idx="2" type="body"/>
          </p:nvPr>
        </p:nvSpPr>
        <p:spPr>
          <a:xfrm>
            <a:off x="5669280" y="1503680"/>
            <a:ext cx="6339840" cy="4863085"/>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lnSpc>
                <a:spcPct val="100000"/>
              </a:lnSpc>
              <a:spcBef>
                <a:spcPts val="0"/>
              </a:spcBef>
              <a:spcAft>
                <a:spcPts val="0"/>
              </a:spcAft>
              <a:buClr>
                <a:schemeClr val="dk1"/>
              </a:buClr>
              <a:buSzPct val="100000"/>
              <a:buFont typeface="Calibri"/>
              <a:buNone/>
            </a:pPr>
            <a:r>
              <a:t/>
            </a:r>
            <a:endParaRPr b="0" i="0" sz="2400" u="none" cap="none" strike="noStrike">
              <a:solidFill>
                <a:srgbClr val="333333"/>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333333"/>
              </a:buClr>
              <a:buSzPct val="100000"/>
              <a:buFont typeface="Times New Roman"/>
              <a:buNone/>
            </a:pPr>
            <a:r>
              <a:rPr b="0" i="0" lang="en-US" sz="2400" u="none" cap="none" strike="noStrike">
                <a:solidFill>
                  <a:srgbClr val="333333"/>
                </a:solidFill>
                <a:latin typeface="Times New Roman"/>
                <a:ea typeface="Times New Roman"/>
                <a:cs typeface="Times New Roman"/>
                <a:sym typeface="Times New Roman"/>
              </a:rPr>
              <a:t>THE MINISTER BAPTIZING HIM OR HER WILL LAY HIS HANDS ON THE PERSON AND PRAY TO GOD, ASKING HIM TO GIVE THE PERSON THE HOLY SPIRIT. THIS IS CALLED THE “LAYING ON OF HANDS” </a:t>
            </a:r>
            <a:endParaRPr/>
          </a:p>
          <a:p>
            <a:pPr indent="0" lvl="0" marL="0" marR="0" rtl="0" algn="l">
              <a:lnSpc>
                <a:spcPct val="100000"/>
              </a:lnSpc>
              <a:spcBef>
                <a:spcPts val="0"/>
              </a:spcBef>
              <a:spcAft>
                <a:spcPts val="0"/>
              </a:spcAft>
              <a:buClr>
                <a:schemeClr val="dk1"/>
              </a:buClr>
              <a:buSzPct val="100000"/>
              <a:buFont typeface="Calibri"/>
              <a:buNone/>
            </a:pPr>
            <a:r>
              <a:t/>
            </a:r>
            <a:endParaRPr b="0" i="0" sz="2400" u="none" cap="none" strike="noStrike">
              <a:solidFill>
                <a:srgbClr val="333333"/>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ct val="100000"/>
              <a:buFont typeface="Calibri"/>
              <a:buNone/>
            </a:pPr>
            <a:r>
              <a:t/>
            </a:r>
            <a:endParaRPr b="0" i="0" sz="2400" u="none" cap="none" strike="noStrike">
              <a:solidFill>
                <a:srgbClr val="333333"/>
              </a:solidFill>
              <a:latin typeface="Times New Roman"/>
              <a:ea typeface="Times New Roman"/>
              <a:cs typeface="Times New Roman"/>
              <a:sym typeface="Times New Roman"/>
            </a:endParaRPr>
          </a:p>
          <a:p>
            <a:pPr indent="-228600" lvl="0" marL="228600" rtl="0" algn="l">
              <a:lnSpc>
                <a:spcPct val="120000"/>
              </a:lnSpc>
              <a:spcBef>
                <a:spcPts val="1000"/>
              </a:spcBef>
              <a:spcAft>
                <a:spcPts val="0"/>
              </a:spcAft>
              <a:buClr>
                <a:srgbClr val="000000"/>
              </a:buClr>
              <a:buSzPct val="100000"/>
              <a:buChar char="•"/>
            </a:pPr>
            <a:r>
              <a:rPr b="1" i="0" lang="en-US" sz="3200">
                <a:solidFill>
                  <a:srgbClr val="000000"/>
                </a:solidFill>
                <a:highlight>
                  <a:srgbClr val="FF00FF"/>
                </a:highlight>
                <a:latin typeface="Arial"/>
                <a:ea typeface="Arial"/>
                <a:cs typeface="Arial"/>
                <a:sym typeface="Arial"/>
              </a:rPr>
              <a:t>Hebrews 6:2</a:t>
            </a:r>
            <a:endParaRPr/>
          </a:p>
          <a:p>
            <a:pPr indent="-228600" lvl="0" marL="228600" rtl="0" algn="l">
              <a:lnSpc>
                <a:spcPct val="120000"/>
              </a:lnSpc>
              <a:spcBef>
                <a:spcPts val="1000"/>
              </a:spcBef>
              <a:spcAft>
                <a:spcPts val="0"/>
              </a:spcAft>
              <a:buClr>
                <a:srgbClr val="000000"/>
              </a:buClr>
              <a:buSzPct val="100000"/>
              <a:buChar char="•"/>
            </a:pPr>
            <a:r>
              <a:rPr b="1" baseline="30000" i="0" lang="en-US" sz="3200">
                <a:solidFill>
                  <a:srgbClr val="000000"/>
                </a:solidFill>
                <a:latin typeface="Arial"/>
                <a:ea typeface="Arial"/>
                <a:cs typeface="Arial"/>
                <a:sym typeface="Arial"/>
              </a:rPr>
              <a:t> </a:t>
            </a:r>
            <a:r>
              <a:rPr b="0" i="0" lang="en-US" sz="3200">
                <a:solidFill>
                  <a:srgbClr val="000000"/>
                </a:solidFill>
                <a:latin typeface="Arial"/>
                <a:ea typeface="Arial"/>
                <a:cs typeface="Arial"/>
                <a:sym typeface="Arial"/>
              </a:rPr>
              <a:t>instruction about cleansing rites, the laying on of hands, the resurrection of the dead, and eternal judgment.</a:t>
            </a:r>
            <a:endParaRPr/>
          </a:p>
          <a:p>
            <a:pPr indent="0" lvl="0" marL="0" marR="0" rtl="0" algn="l">
              <a:lnSpc>
                <a:spcPct val="100000"/>
              </a:lnSpc>
              <a:spcBef>
                <a:spcPts val="0"/>
              </a:spcBef>
              <a:spcAft>
                <a:spcPts val="0"/>
              </a:spcAft>
              <a:buClr>
                <a:srgbClr val="333333"/>
              </a:buClr>
              <a:buSzPct val="100000"/>
              <a:buFont typeface="Times New Roman"/>
              <a:buNone/>
            </a:pPr>
            <a:r>
              <a:rPr b="0" i="0" lang="en-US" sz="2800" u="none" cap="none" strike="noStrike">
                <a:solidFill>
                  <a:srgbClr val="333333"/>
                </a:solidFill>
                <a:latin typeface="Times New Roman"/>
                <a:ea typeface="Times New Roman"/>
                <a:cs typeface="Times New Roman"/>
                <a:sym typeface="Times New Roman"/>
              </a:rPr>
              <a:t>.</a:t>
            </a:r>
            <a:endParaRPr/>
          </a:p>
        </p:txBody>
      </p:sp>
      <p:sp>
        <p:nvSpPr>
          <p:cNvPr id="372" name="Google Shape;372;p32"/>
          <p:cNvSpPr txBox="1"/>
          <p:nvPr>
            <p:ph idx="1" type="body"/>
          </p:nvPr>
        </p:nvSpPr>
        <p:spPr>
          <a:xfrm>
            <a:off x="396240" y="1825625"/>
            <a:ext cx="5426780" cy="4530724"/>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333333"/>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333333"/>
              </a:buClr>
              <a:buSzPts val="2400"/>
              <a:buFont typeface="Times New Roman"/>
              <a:buNone/>
            </a:pPr>
            <a:r>
              <a:rPr b="1" i="0" lang="en-US" sz="2400" u="none" cap="none" strike="noStrike">
                <a:solidFill>
                  <a:srgbClr val="333333"/>
                </a:solidFill>
                <a:latin typeface="Times New Roman"/>
                <a:ea typeface="Times New Roman"/>
                <a:cs typeface="Times New Roman"/>
                <a:sym typeface="Times New Roman"/>
              </a:rPr>
              <a:t>WHAT HAPPENS AFTER BAPTISM?</a:t>
            </a:r>
            <a:endParaRPr/>
          </a:p>
          <a:p>
            <a:pPr indent="0" lvl="0" marL="0" marR="0" rtl="0" algn="l">
              <a:lnSpc>
                <a:spcPct val="100000"/>
              </a:lnSpc>
              <a:spcBef>
                <a:spcPts val="0"/>
              </a:spcBef>
              <a:spcAft>
                <a:spcPts val="0"/>
              </a:spcAft>
              <a:buClr>
                <a:schemeClr val="dk1"/>
              </a:buClr>
              <a:buSzPts val="2400"/>
              <a:buFont typeface="Calibri"/>
              <a:buNone/>
            </a:pPr>
            <a:r>
              <a:t/>
            </a:r>
            <a:endParaRPr sz="2400">
              <a:solidFill>
                <a:srgbClr val="333333"/>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333333"/>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333333"/>
              </a:buClr>
              <a:buSzPts val="2400"/>
              <a:buFont typeface="Times New Roman"/>
              <a:buNone/>
            </a:pPr>
            <a:r>
              <a:rPr b="0" i="0" lang="en-US" sz="2400" u="none" cap="none" strike="noStrike">
                <a:solidFill>
                  <a:srgbClr val="333333"/>
                </a:solidFill>
                <a:latin typeface="Times New Roman"/>
                <a:ea typeface="Times New Roman"/>
                <a:cs typeface="Times New Roman"/>
                <a:sym typeface="Times New Roman"/>
              </a:rPr>
              <a:t>AFTER A PERSON IS BAPTIZED, THERE IS ANOTHER IMPORTANT CEREMONY THAT USUALLY OCCURS IMMEDIATELY AFTER SOMEONE HAS EMERGED FROM THE WATER.</a:t>
            </a:r>
            <a:endParaRPr sz="24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3"/>
          <p:cNvSpPr txBox="1"/>
          <p:nvPr>
            <p:ph type="title"/>
          </p:nvPr>
        </p:nvSpPr>
        <p:spPr>
          <a:xfrm>
            <a:off x="838200" y="428534"/>
            <a:ext cx="10515600" cy="6371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b="1" lang="en-US" sz="3300" cap="none">
                <a:latin typeface="Calibri"/>
                <a:ea typeface="Calibri"/>
                <a:cs typeface="Calibri"/>
                <a:sym typeface="Calibri"/>
              </a:rPr>
              <a:t>WATER BAPTISM: THE NEGLECTED CHRISTIAN ORDINANCE</a:t>
            </a:r>
            <a:endParaRPr/>
          </a:p>
        </p:txBody>
      </p:sp>
      <p:sp>
        <p:nvSpPr>
          <p:cNvPr id="378" name="Google Shape;378;p33"/>
          <p:cNvSpPr txBox="1"/>
          <p:nvPr>
            <p:ph idx="12" type="sldNum"/>
          </p:nvPr>
        </p:nvSpPr>
        <p:spPr>
          <a:xfrm>
            <a:off x="11353800" y="6356350"/>
            <a:ext cx="515080" cy="365125"/>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None/>
            </a:pPr>
            <a:fld id="{00000000-1234-1234-1234-123412341234}" type="slidenum">
              <a:rPr lang="en-US"/>
              <a:t>‹#›</a:t>
            </a:fld>
            <a:endParaRPr/>
          </a:p>
        </p:txBody>
      </p:sp>
      <p:sp>
        <p:nvSpPr>
          <p:cNvPr id="379" name="Google Shape;379;p33">
            <a:hlinkClick r:id="rId3"/>
          </p:cNvPr>
          <p:cNvSpPr txBox="1"/>
          <p:nvPr/>
        </p:nvSpPr>
        <p:spPr>
          <a:xfrm>
            <a:off x="91440" y="1402080"/>
            <a:ext cx="5913120" cy="5319395"/>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120000"/>
              </a:lnSpc>
              <a:spcBef>
                <a:spcPts val="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IF YOU HAVE NOT BEEN BAPTIZED, OR BAPTIZED IN THE WAY CHRIST DID IT, YOU HAVE NOT FULFILL ALL THE RIGHTEOUSNESS AND YOU HAVE DENIED YOURSELF ONE OF THE BEST WAYS TO SHOW YOUR OBEDIENCE TO GOD. </a:t>
            </a:r>
            <a:endParaRPr/>
          </a:p>
          <a:p>
            <a:pPr indent="140970" lvl="0" marL="0" marR="0" rtl="0" algn="l">
              <a:lnSpc>
                <a:spcPct val="120000"/>
              </a:lnSpc>
              <a:spcBef>
                <a:spcPts val="0"/>
              </a:spcBef>
              <a:spcAft>
                <a:spcPts val="0"/>
              </a:spcAft>
              <a:buClr>
                <a:schemeClr val="dk1"/>
              </a:buClr>
              <a:buSzPct val="1000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None/>
            </a:pPr>
            <a:r>
              <a:t/>
            </a:r>
            <a:endParaRPr b="0" i="0" sz="24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Clr>
                <a:schemeClr val="dk1"/>
              </a:buClr>
              <a:buSzPct val="100000"/>
              <a:buFont typeface="Arial"/>
              <a:buChar char="•"/>
            </a:pPr>
            <a:r>
              <a:rPr b="1" i="0" lang="en-US" sz="2400" u="none" cap="none" strike="noStrike">
                <a:solidFill>
                  <a:schemeClr val="dk1"/>
                </a:solidFill>
                <a:highlight>
                  <a:srgbClr val="FF00FF"/>
                </a:highlight>
                <a:latin typeface="Calibri"/>
                <a:ea typeface="Calibri"/>
                <a:cs typeface="Calibri"/>
                <a:sym typeface="Calibri"/>
              </a:rPr>
              <a:t>MATTHEW 3:13-17</a:t>
            </a:r>
            <a:endParaRPr/>
          </a:p>
          <a:p>
            <a:pPr indent="0" lvl="0" marL="0" marR="0" rtl="0" algn="l">
              <a:lnSpc>
                <a:spcPct val="120000"/>
              </a:lnSpc>
              <a:spcBef>
                <a:spcPts val="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 </a:t>
            </a:r>
            <a:r>
              <a:rPr b="1" baseline="30000" i="0" lang="en-US" sz="2400" u="none" cap="none" strike="noStrike">
                <a:solidFill>
                  <a:schemeClr val="dk1"/>
                </a:solidFill>
                <a:latin typeface="Calibri"/>
                <a:ea typeface="Calibri"/>
                <a:cs typeface="Calibri"/>
                <a:sym typeface="Calibri"/>
              </a:rPr>
              <a:t>13 </a:t>
            </a:r>
            <a:r>
              <a:rPr b="0" i="0" lang="en-US" sz="2400" u="none" cap="none" strike="noStrike">
                <a:solidFill>
                  <a:schemeClr val="dk1"/>
                </a:solidFill>
                <a:latin typeface="Calibri"/>
                <a:ea typeface="Calibri"/>
                <a:cs typeface="Calibri"/>
                <a:sym typeface="Calibri"/>
              </a:rPr>
              <a:t>Then Jesus came from Galilee to the Jordan to be baptized by John. </a:t>
            </a:r>
            <a:r>
              <a:rPr b="1" baseline="30000" i="0" lang="en-US" sz="2400" u="none" cap="none" strike="noStrike">
                <a:solidFill>
                  <a:schemeClr val="dk1"/>
                </a:solidFill>
                <a:latin typeface="Calibri"/>
                <a:ea typeface="Calibri"/>
                <a:cs typeface="Calibri"/>
                <a:sym typeface="Calibri"/>
              </a:rPr>
              <a:t>14 </a:t>
            </a:r>
            <a:r>
              <a:rPr b="0" i="0" lang="en-US" sz="2400" u="none" cap="none" strike="noStrike">
                <a:solidFill>
                  <a:schemeClr val="dk1"/>
                </a:solidFill>
                <a:latin typeface="Calibri"/>
                <a:ea typeface="Calibri"/>
                <a:cs typeface="Calibri"/>
                <a:sym typeface="Calibri"/>
              </a:rPr>
              <a:t>But </a:t>
            </a:r>
            <a:r>
              <a:rPr b="0" i="0" lang="en-US" sz="2400" u="none" cap="none" strike="noStrike">
                <a:solidFill>
                  <a:schemeClr val="dk1"/>
                </a:solidFill>
                <a:highlight>
                  <a:srgbClr val="00FFFF"/>
                </a:highlight>
                <a:latin typeface="Calibri"/>
                <a:ea typeface="Calibri"/>
                <a:cs typeface="Calibri"/>
                <a:sym typeface="Calibri"/>
              </a:rPr>
              <a:t>John tried to deter him</a:t>
            </a:r>
            <a:r>
              <a:rPr b="0" i="0" lang="en-US" sz="2400" u="none" cap="none" strike="noStrike">
                <a:solidFill>
                  <a:schemeClr val="dk1"/>
                </a:solidFill>
                <a:latin typeface="Calibri"/>
                <a:ea typeface="Calibri"/>
                <a:cs typeface="Calibri"/>
                <a:sym typeface="Calibri"/>
              </a:rPr>
              <a:t>, saying, “I need to be baptized by you, and do you come to me?” </a:t>
            </a:r>
            <a:r>
              <a:rPr b="1" baseline="30000" i="0" lang="en-US" sz="2400" u="none" cap="none" strike="noStrike">
                <a:solidFill>
                  <a:schemeClr val="dk1"/>
                </a:solidFill>
                <a:latin typeface="Calibri"/>
                <a:ea typeface="Calibri"/>
                <a:cs typeface="Calibri"/>
                <a:sym typeface="Calibri"/>
              </a:rPr>
              <a:t>15 </a:t>
            </a:r>
            <a:r>
              <a:rPr b="0" i="0" lang="en-US" sz="2400" u="none" cap="none" strike="noStrike">
                <a:solidFill>
                  <a:schemeClr val="dk1"/>
                </a:solidFill>
                <a:latin typeface="Calibri"/>
                <a:ea typeface="Calibri"/>
                <a:cs typeface="Calibri"/>
                <a:sym typeface="Calibri"/>
              </a:rPr>
              <a:t>Jesus replied, </a:t>
            </a:r>
            <a:r>
              <a:rPr b="0" i="0" lang="en-US" sz="2400" u="none" cap="none" strike="noStrike">
                <a:solidFill>
                  <a:schemeClr val="dk1"/>
                </a:solidFill>
                <a:highlight>
                  <a:srgbClr val="00FF00"/>
                </a:highlight>
                <a:latin typeface="Calibri"/>
                <a:ea typeface="Calibri"/>
                <a:cs typeface="Calibri"/>
                <a:sym typeface="Calibri"/>
              </a:rPr>
              <a:t>“Let it be so now; it is proper for us to do this to fulfill all righteousness.”</a:t>
            </a:r>
            <a:r>
              <a:rPr b="0" i="0" lang="en-US" sz="2400" u="none" cap="none" strike="noStrike">
                <a:solidFill>
                  <a:schemeClr val="dk1"/>
                </a:solidFill>
                <a:latin typeface="Calibri"/>
                <a:ea typeface="Calibri"/>
                <a:cs typeface="Calibri"/>
                <a:sym typeface="Calibri"/>
              </a:rPr>
              <a:t> Then John consented.</a:t>
            </a:r>
            <a:endParaRPr/>
          </a:p>
          <a:p>
            <a:pPr indent="140970" lvl="0" marL="0" marR="0" rtl="0" algn="l">
              <a:lnSpc>
                <a:spcPct val="120000"/>
              </a:lnSpc>
              <a:spcBef>
                <a:spcPts val="0"/>
              </a:spcBef>
              <a:spcAft>
                <a:spcPts val="0"/>
              </a:spcAft>
              <a:buClr>
                <a:schemeClr val="dk1"/>
              </a:buClr>
              <a:buSzPct val="100000"/>
              <a:buFont typeface="Arial"/>
              <a:buNone/>
            </a:pPr>
            <a:r>
              <a:t/>
            </a:r>
            <a:endParaRPr b="0" i="0" sz="2400" u="none" cap="none" strike="noStrike">
              <a:solidFill>
                <a:schemeClr val="dk1"/>
              </a:solidFill>
              <a:latin typeface="Calibri"/>
              <a:ea typeface="Calibri"/>
              <a:cs typeface="Calibri"/>
              <a:sym typeface="Calibri"/>
            </a:endParaRPr>
          </a:p>
          <a:p>
            <a:pPr indent="140970" lvl="0" marL="0" marR="0" rtl="0" algn="l">
              <a:lnSpc>
                <a:spcPct val="120000"/>
              </a:lnSpc>
              <a:spcBef>
                <a:spcPts val="0"/>
              </a:spcBef>
              <a:spcAft>
                <a:spcPts val="0"/>
              </a:spcAft>
              <a:buClr>
                <a:schemeClr val="dk1"/>
              </a:buClr>
              <a:buSzPct val="1000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None/>
            </a:pPr>
            <a:r>
              <a:t/>
            </a:r>
            <a:endParaRPr b="0" i="0" sz="2400" u="none" cap="none" strike="noStrike">
              <a:solidFill>
                <a:schemeClr val="dk1"/>
              </a:solidFill>
              <a:latin typeface="Calibri"/>
              <a:ea typeface="Calibri"/>
              <a:cs typeface="Calibri"/>
              <a:sym typeface="Calibri"/>
            </a:endParaRPr>
          </a:p>
          <a:p>
            <a:pPr indent="93980" lvl="0" marL="0" marR="0" rtl="0" algn="l">
              <a:lnSpc>
                <a:spcPct val="120000"/>
              </a:lnSpc>
              <a:spcBef>
                <a:spcPts val="0"/>
              </a:spcBef>
              <a:spcAft>
                <a:spcPts val="0"/>
              </a:spcAft>
              <a:buClr>
                <a:schemeClr val="dk1"/>
              </a:buClr>
              <a:buSzPct val="100000"/>
              <a:buFont typeface="Arial"/>
              <a:buNone/>
            </a:pPr>
            <a:r>
              <a:t/>
            </a:r>
            <a:endParaRPr b="0" i="0" sz="1600" u="none" cap="none" strike="noStrike">
              <a:solidFill>
                <a:schemeClr val="dk1"/>
              </a:solidFill>
              <a:latin typeface="Calibri"/>
              <a:ea typeface="Calibri"/>
              <a:cs typeface="Calibri"/>
              <a:sym typeface="Calibri"/>
            </a:endParaRPr>
          </a:p>
          <a:p>
            <a:pPr indent="63500" lvl="0" marL="0" marR="0" rtl="0" algn="l">
              <a:lnSpc>
                <a:spcPct val="120000"/>
              </a:lnSpc>
              <a:spcBef>
                <a:spcPts val="0"/>
              </a:spcBef>
              <a:spcAft>
                <a:spcPts val="0"/>
              </a:spcAft>
              <a:buClr>
                <a:schemeClr val="dk1"/>
              </a:buClr>
              <a:buSzPct val="67567"/>
              <a:buFont typeface="Arial"/>
              <a:buNone/>
            </a:pPr>
            <a:r>
              <a:t/>
            </a:r>
            <a:endParaRPr b="0" i="0" sz="1600" u="none" cap="none" strike="noStrike">
              <a:solidFill>
                <a:schemeClr val="dk1"/>
              </a:solidFill>
              <a:latin typeface="Calibri"/>
              <a:ea typeface="Calibri"/>
              <a:cs typeface="Calibri"/>
              <a:sym typeface="Calibri"/>
            </a:endParaRPr>
          </a:p>
          <a:p>
            <a:pPr indent="93980" lvl="0" marL="0" marR="0" rtl="0" algn="l">
              <a:lnSpc>
                <a:spcPct val="120000"/>
              </a:lnSpc>
              <a:spcBef>
                <a:spcPts val="800"/>
              </a:spcBef>
              <a:spcAft>
                <a:spcPts val="0"/>
              </a:spcAft>
              <a:buClr>
                <a:schemeClr val="dk1"/>
              </a:buClr>
              <a:buSzPct val="100000"/>
              <a:buFont typeface="Arial"/>
              <a:buNone/>
            </a:pPr>
            <a:r>
              <a:t/>
            </a:r>
            <a:endParaRPr b="0" i="0" sz="1600" u="none" cap="none" strike="noStrike">
              <a:solidFill>
                <a:schemeClr val="dk1"/>
              </a:solidFill>
              <a:latin typeface="Calibri"/>
              <a:ea typeface="Calibri"/>
              <a:cs typeface="Calibri"/>
              <a:sym typeface="Calibri"/>
            </a:endParaRPr>
          </a:p>
          <a:p>
            <a:pPr indent="93980" lvl="0" marL="0" marR="0" rtl="0" algn="l">
              <a:lnSpc>
                <a:spcPct val="120000"/>
              </a:lnSpc>
              <a:spcBef>
                <a:spcPts val="800"/>
              </a:spcBef>
              <a:spcAft>
                <a:spcPts val="0"/>
              </a:spcAft>
              <a:buClr>
                <a:schemeClr val="dk1"/>
              </a:buClr>
              <a:buSzPct val="100000"/>
              <a:buFont typeface="Arial"/>
              <a:buNone/>
            </a:pPr>
            <a:r>
              <a:t/>
            </a:r>
            <a:endParaRPr b="0" i="0" sz="1600" u="none" cap="none" strike="noStrike">
              <a:solidFill>
                <a:schemeClr val="dk1"/>
              </a:solidFill>
              <a:latin typeface="Calibri"/>
              <a:ea typeface="Calibri"/>
              <a:cs typeface="Calibri"/>
              <a:sym typeface="Calibri"/>
            </a:endParaRPr>
          </a:p>
        </p:txBody>
      </p:sp>
      <p:pic>
        <p:nvPicPr>
          <p:cNvPr descr="A group of people standing outside&#10;&#10;Description automatically generated with low confidence" id="380" name="Google Shape;380;p33"/>
          <p:cNvPicPr preferRelativeResize="0"/>
          <p:nvPr>
            <p:ph idx="2" type="body"/>
          </p:nvPr>
        </p:nvPicPr>
        <p:blipFill rotWithShape="1">
          <a:blip r:embed="rId4">
            <a:alphaModFix/>
          </a:blip>
          <a:srcRect b="0" l="0" r="0" t="0"/>
          <a:stretch/>
        </p:blipFill>
        <p:spPr>
          <a:xfrm>
            <a:off x="6187442" y="1402080"/>
            <a:ext cx="5801358" cy="531939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xEl>
                                              <p:pRg end="0" st="0"/>
                                            </p:txEl>
                                          </p:spTgt>
                                        </p:tgtEl>
                                        <p:attrNameLst>
                                          <p:attrName>style.visibility</p:attrName>
                                        </p:attrNameLst>
                                      </p:cBhvr>
                                      <p:to>
                                        <p:strVal val="visible"/>
                                      </p:to>
                                    </p:set>
                                    <p:animEffect filter="fade" transition="in">
                                      <p:cBhvr>
                                        <p:cTn dur="500"/>
                                        <p:tgtEl>
                                          <p:spTgt spid="37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xEl>
                                              <p:pRg end="1" st="1"/>
                                            </p:txEl>
                                          </p:spTgt>
                                        </p:tgtEl>
                                        <p:attrNameLst>
                                          <p:attrName>style.visibility</p:attrName>
                                        </p:attrNameLst>
                                      </p:cBhvr>
                                      <p:to>
                                        <p:strVal val="visible"/>
                                      </p:to>
                                    </p:set>
                                    <p:animEffect filter="fade" transition="in">
                                      <p:cBhvr>
                                        <p:cTn dur="500"/>
                                        <p:tgtEl>
                                          <p:spTgt spid="37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xEl>
                                              <p:pRg end="2" st="2"/>
                                            </p:txEl>
                                          </p:spTgt>
                                        </p:tgtEl>
                                        <p:attrNameLst>
                                          <p:attrName>style.visibility</p:attrName>
                                        </p:attrNameLst>
                                      </p:cBhvr>
                                      <p:to>
                                        <p:strVal val="visible"/>
                                      </p:to>
                                    </p:set>
                                    <p:animEffect filter="fade" transition="in">
                                      <p:cBhvr>
                                        <p:cTn dur="500"/>
                                        <p:tgtEl>
                                          <p:spTgt spid="37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xEl>
                                              <p:pRg end="3" st="3"/>
                                            </p:txEl>
                                          </p:spTgt>
                                        </p:tgtEl>
                                        <p:attrNameLst>
                                          <p:attrName>style.visibility</p:attrName>
                                        </p:attrNameLst>
                                      </p:cBhvr>
                                      <p:to>
                                        <p:strVal val="visible"/>
                                      </p:to>
                                    </p:set>
                                    <p:animEffect filter="fade" transition="in">
                                      <p:cBhvr>
                                        <p:cTn dur="500"/>
                                        <p:tgtEl>
                                          <p:spTgt spid="37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xEl>
                                              <p:pRg end="4" st="4"/>
                                            </p:txEl>
                                          </p:spTgt>
                                        </p:tgtEl>
                                        <p:attrNameLst>
                                          <p:attrName>style.visibility</p:attrName>
                                        </p:attrNameLst>
                                      </p:cBhvr>
                                      <p:to>
                                        <p:strVal val="visible"/>
                                      </p:to>
                                    </p:set>
                                    <p:animEffect filter="fade" transition="in">
                                      <p:cBhvr>
                                        <p:cTn dur="500"/>
                                        <p:tgtEl>
                                          <p:spTgt spid="37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xEl>
                                              <p:pRg end="5" st="5"/>
                                            </p:txEl>
                                          </p:spTgt>
                                        </p:tgtEl>
                                        <p:attrNameLst>
                                          <p:attrName>style.visibility</p:attrName>
                                        </p:attrNameLst>
                                      </p:cBhvr>
                                      <p:to>
                                        <p:strVal val="visible"/>
                                      </p:to>
                                    </p:set>
                                    <p:animEffect filter="fade" transition="in">
                                      <p:cBhvr>
                                        <p:cTn dur="500"/>
                                        <p:tgtEl>
                                          <p:spTgt spid="37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xEl>
                                              <p:pRg end="6" st="6"/>
                                            </p:txEl>
                                          </p:spTgt>
                                        </p:tgtEl>
                                        <p:attrNameLst>
                                          <p:attrName>style.visibility</p:attrName>
                                        </p:attrNameLst>
                                      </p:cBhvr>
                                      <p:to>
                                        <p:strVal val="visible"/>
                                      </p:to>
                                    </p:set>
                                    <p:animEffect filter="fade" transition="in">
                                      <p:cBhvr>
                                        <p:cTn dur="500"/>
                                        <p:tgtEl>
                                          <p:spTgt spid="37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xEl>
                                              <p:pRg end="7" st="7"/>
                                            </p:txEl>
                                          </p:spTgt>
                                        </p:tgtEl>
                                        <p:attrNameLst>
                                          <p:attrName>style.visibility</p:attrName>
                                        </p:attrNameLst>
                                      </p:cBhvr>
                                      <p:to>
                                        <p:strVal val="visible"/>
                                      </p:to>
                                    </p:set>
                                    <p:animEffect filter="fade" transition="in">
                                      <p:cBhvr>
                                        <p:cTn dur="500"/>
                                        <p:tgtEl>
                                          <p:spTgt spid="37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xEl>
                                              <p:pRg end="8" st="8"/>
                                            </p:txEl>
                                          </p:spTgt>
                                        </p:tgtEl>
                                        <p:attrNameLst>
                                          <p:attrName>style.visibility</p:attrName>
                                        </p:attrNameLst>
                                      </p:cBhvr>
                                      <p:to>
                                        <p:strVal val="visible"/>
                                      </p:to>
                                    </p:set>
                                    <p:animEffect filter="fade" transition="in">
                                      <p:cBhvr>
                                        <p:cTn dur="500"/>
                                        <p:tgtEl>
                                          <p:spTgt spid="37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xEl>
                                              <p:pRg end="9" st="9"/>
                                            </p:txEl>
                                          </p:spTgt>
                                        </p:tgtEl>
                                        <p:attrNameLst>
                                          <p:attrName>style.visibility</p:attrName>
                                        </p:attrNameLst>
                                      </p:cBhvr>
                                      <p:to>
                                        <p:strVal val="visible"/>
                                      </p:to>
                                    </p:set>
                                    <p:animEffect filter="fade" transition="in">
                                      <p:cBhvr>
                                        <p:cTn dur="500"/>
                                        <p:tgtEl>
                                          <p:spTgt spid="37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xEl>
                                              <p:pRg end="10" st="10"/>
                                            </p:txEl>
                                          </p:spTgt>
                                        </p:tgtEl>
                                        <p:attrNameLst>
                                          <p:attrName>style.visibility</p:attrName>
                                        </p:attrNameLst>
                                      </p:cBhvr>
                                      <p:to>
                                        <p:strVal val="visible"/>
                                      </p:to>
                                    </p:set>
                                    <p:animEffect filter="fade" transition="in">
                                      <p:cBhvr>
                                        <p:cTn dur="500"/>
                                        <p:tgtEl>
                                          <p:spTgt spid="379">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xEl>
                                              <p:pRg end="11" st="11"/>
                                            </p:txEl>
                                          </p:spTgt>
                                        </p:tgtEl>
                                        <p:attrNameLst>
                                          <p:attrName>style.visibility</p:attrName>
                                        </p:attrNameLst>
                                      </p:cBhvr>
                                      <p:to>
                                        <p:strVal val="visible"/>
                                      </p:to>
                                    </p:set>
                                    <p:animEffect filter="fade" transition="in">
                                      <p:cBhvr>
                                        <p:cTn dur="500"/>
                                        <p:tgtEl>
                                          <p:spTgt spid="379">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4"/>
          <p:cNvSpPr txBox="1"/>
          <p:nvPr>
            <p:ph type="title"/>
          </p:nvPr>
        </p:nvSpPr>
        <p:spPr>
          <a:xfrm>
            <a:off x="838200" y="428534"/>
            <a:ext cx="10515600" cy="63719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WATER BAPTISM: THE NEGLECTED CHRISTIAN ORDINANCE</a:t>
            </a:r>
            <a:endParaRPr/>
          </a:p>
        </p:txBody>
      </p:sp>
      <p:sp>
        <p:nvSpPr>
          <p:cNvPr id="130" name="Google Shape;130;p4"/>
          <p:cNvSpPr txBox="1"/>
          <p:nvPr>
            <p:ph idx="2" type="body"/>
          </p:nvPr>
        </p:nvSpPr>
        <p:spPr>
          <a:xfrm>
            <a:off x="375920" y="2485545"/>
            <a:ext cx="5462173" cy="3943921"/>
          </a:xfrm>
          <a:prstGeom prst="rect">
            <a:avLst/>
          </a:prstGeom>
          <a:noFill/>
          <a:ln>
            <a:noFill/>
          </a:ln>
        </p:spPr>
        <p:txBody>
          <a:bodyPr anchorCtr="0" anchor="t" bIns="45700" lIns="91425" spcFirstLastPara="1" rIns="91425" wrap="square" tIns="45700">
            <a:normAutofit/>
          </a:bodyPr>
          <a:lstStyle/>
          <a:p>
            <a:pPr indent="-190500" lvl="0" marL="342900" marR="0" rtl="0" algn="just">
              <a:lnSpc>
                <a:spcPct val="120000"/>
              </a:lnSpc>
              <a:spcBef>
                <a:spcPts val="0"/>
              </a:spcBef>
              <a:spcAft>
                <a:spcPts val="0"/>
              </a:spcAft>
              <a:buClr>
                <a:schemeClr val="dk1"/>
              </a:buClr>
              <a:buSzPts val="2400"/>
              <a:buFont typeface="Noto Sans Symbols"/>
              <a:buNone/>
            </a:pPr>
            <a:r>
              <a:t/>
            </a:r>
            <a:endParaRPr sz="2400">
              <a:latin typeface="Times New Roman"/>
              <a:ea typeface="Times New Roman"/>
              <a:cs typeface="Times New Roman"/>
              <a:sym typeface="Times New Roman"/>
            </a:endParaRPr>
          </a:p>
          <a:p>
            <a:pPr indent="-342900" lvl="0" marL="342900" marR="0" rtl="0" algn="just">
              <a:lnSpc>
                <a:spcPct val="120000"/>
              </a:lnSpc>
              <a:spcBef>
                <a:spcPts val="0"/>
              </a:spcBef>
              <a:spcAft>
                <a:spcPts val="0"/>
              </a:spcAft>
              <a:buClr>
                <a:schemeClr val="dk1"/>
              </a:buClr>
              <a:buSzPts val="2400"/>
              <a:buFont typeface="Noto Sans Symbols"/>
              <a:buChar char="∙"/>
            </a:pPr>
            <a:r>
              <a:rPr lang="en-US" sz="2400">
                <a:latin typeface="Times New Roman"/>
                <a:ea typeface="Times New Roman"/>
                <a:cs typeface="Times New Roman"/>
                <a:sym typeface="Times New Roman"/>
              </a:rPr>
              <a:t>SHOULD ONE BE BAPTISED BY SPRINKLING, OR BY HAVING WATER POURED ON HIS OR HER HEAD OR BY BEING IMMERSED?</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1600"/>
              <a:buNone/>
            </a:pPr>
            <a:r>
              <a:t/>
            </a:r>
            <a:endParaRPr/>
          </a:p>
        </p:txBody>
      </p:sp>
      <p:sp>
        <p:nvSpPr>
          <p:cNvPr id="131" name="Google Shape;131;p4"/>
          <p:cNvSpPr txBox="1"/>
          <p:nvPr>
            <p:ph idx="4" type="body"/>
          </p:nvPr>
        </p:nvSpPr>
        <p:spPr>
          <a:xfrm>
            <a:off x="6451599" y="2485545"/>
            <a:ext cx="4925229" cy="3773015"/>
          </a:xfrm>
          <a:prstGeom prst="rect">
            <a:avLst/>
          </a:prstGeom>
          <a:noFill/>
          <a:ln>
            <a:noFill/>
          </a:ln>
        </p:spPr>
        <p:txBody>
          <a:bodyPr anchorCtr="0" anchor="t" bIns="45700" lIns="91425" spcFirstLastPara="1" rIns="91425" wrap="square" tIns="45700">
            <a:noAutofit/>
          </a:bodyPr>
          <a:lstStyle/>
          <a:p>
            <a:pPr indent="-76200" lvl="0" marL="228600" rtl="0" algn="l">
              <a:lnSpc>
                <a:spcPct val="120000"/>
              </a:lnSpc>
              <a:spcBef>
                <a:spcPts val="0"/>
              </a:spcBef>
              <a:spcAft>
                <a:spcPts val="0"/>
              </a:spcAft>
              <a:buClr>
                <a:schemeClr val="dk1"/>
              </a:buClr>
              <a:buSzPts val="2400"/>
              <a:buNone/>
            </a:pPr>
            <a:r>
              <a:t/>
            </a:r>
            <a:endParaRPr sz="2400">
              <a:latin typeface="Times New Roman"/>
              <a:ea typeface="Times New Roman"/>
              <a:cs typeface="Times New Roman"/>
              <a:sym typeface="Times New Roman"/>
            </a:endParaRPr>
          </a:p>
          <a:p>
            <a:pPr indent="-228600" lvl="0" marL="228600" rtl="0" algn="l">
              <a:lnSpc>
                <a:spcPct val="120000"/>
              </a:lnSpc>
              <a:spcBef>
                <a:spcPts val="1000"/>
              </a:spcBef>
              <a:spcAft>
                <a:spcPts val="0"/>
              </a:spcAft>
              <a:buClr>
                <a:schemeClr val="dk1"/>
              </a:buClr>
              <a:buSzPts val="2400"/>
              <a:buChar char="•"/>
            </a:pPr>
            <a:r>
              <a:rPr lang="en-US" sz="2400">
                <a:latin typeface="Times New Roman"/>
                <a:ea typeface="Times New Roman"/>
                <a:cs typeface="Times New Roman"/>
                <a:sym typeface="Times New Roman"/>
              </a:rPr>
              <a:t>WHY DO THE EVANGELICAL CHURCHES HAVE SPECIAL REQUIREMENTS FOR WATER BAPTISM AND WHAT ARE THESE REQUIREMENTS?</a:t>
            </a:r>
            <a:endParaRPr/>
          </a:p>
          <a:p>
            <a:pPr indent="0" lvl="0" marL="0" rtl="0" algn="l">
              <a:lnSpc>
                <a:spcPct val="10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5"/>
          <p:cNvSpPr txBox="1"/>
          <p:nvPr>
            <p:ph type="title"/>
          </p:nvPr>
        </p:nvSpPr>
        <p:spPr>
          <a:xfrm>
            <a:off x="838200" y="428534"/>
            <a:ext cx="10515600" cy="63719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WATER BAPTISM: THE NEGLECTED CHRISTIAN ORDINANCE</a:t>
            </a:r>
            <a:endParaRPr/>
          </a:p>
        </p:txBody>
      </p:sp>
      <p:sp>
        <p:nvSpPr>
          <p:cNvPr id="137" name="Google Shape;137;p5"/>
          <p:cNvSpPr txBox="1"/>
          <p:nvPr>
            <p:ph idx="2" type="body"/>
          </p:nvPr>
        </p:nvSpPr>
        <p:spPr>
          <a:xfrm>
            <a:off x="152400" y="2485545"/>
            <a:ext cx="6106160" cy="4138775"/>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Clr>
                <a:srgbClr val="202124"/>
              </a:buClr>
              <a:buSzPct val="100000"/>
              <a:buNone/>
            </a:pPr>
            <a:r>
              <a:rPr i="0" lang="en-US" sz="2800">
                <a:solidFill>
                  <a:srgbClr val="202124"/>
                </a:solidFill>
                <a:latin typeface="Times New Roman"/>
                <a:ea typeface="Times New Roman"/>
                <a:cs typeface="Times New Roman"/>
                <a:sym typeface="Times New Roman"/>
              </a:rPr>
              <a:t>THE WORD ORDINANCE HAS TWO MEANINGS IN THE SCRIPTURES. </a:t>
            </a:r>
            <a:endParaRPr/>
          </a:p>
          <a:p>
            <a:pPr indent="0" lvl="0" marL="0" rtl="0" algn="l">
              <a:lnSpc>
                <a:spcPct val="100000"/>
              </a:lnSpc>
              <a:spcBef>
                <a:spcPts val="1000"/>
              </a:spcBef>
              <a:spcAft>
                <a:spcPts val="0"/>
              </a:spcAft>
              <a:buClr>
                <a:schemeClr val="dk1"/>
              </a:buClr>
              <a:buSzPct val="100000"/>
              <a:buNone/>
            </a:pPr>
            <a:r>
              <a:t/>
            </a:r>
            <a:endParaRPr i="0" sz="2800">
              <a:solidFill>
                <a:srgbClr val="202124"/>
              </a:solidFill>
              <a:latin typeface="Times New Roman"/>
              <a:ea typeface="Times New Roman"/>
              <a:cs typeface="Times New Roman"/>
              <a:sym typeface="Times New Roman"/>
            </a:endParaRPr>
          </a:p>
          <a:p>
            <a:pPr indent="0" lvl="0" marL="0" rtl="0" algn="l">
              <a:lnSpc>
                <a:spcPct val="100000"/>
              </a:lnSpc>
              <a:spcBef>
                <a:spcPts val="1000"/>
              </a:spcBef>
              <a:spcAft>
                <a:spcPts val="0"/>
              </a:spcAft>
              <a:buClr>
                <a:srgbClr val="202124"/>
              </a:buClr>
              <a:buSzPct val="100000"/>
              <a:buNone/>
            </a:pPr>
            <a:r>
              <a:rPr i="0" lang="en-US" sz="2800">
                <a:solidFill>
                  <a:srgbClr val="202124"/>
                </a:solidFill>
                <a:latin typeface="Times New Roman"/>
                <a:ea typeface="Times New Roman"/>
                <a:cs typeface="Times New Roman"/>
                <a:sym typeface="Times New Roman"/>
              </a:rPr>
              <a:t>SOMETIMES IT REFERS TO THE LAWS AND COMMANDMENTS OF GOD. </a:t>
            </a:r>
            <a:endParaRPr/>
          </a:p>
          <a:p>
            <a:pPr indent="0" lvl="0" marL="0" rtl="0" algn="l">
              <a:lnSpc>
                <a:spcPct val="100000"/>
              </a:lnSpc>
              <a:spcBef>
                <a:spcPts val="1000"/>
              </a:spcBef>
              <a:spcAft>
                <a:spcPts val="0"/>
              </a:spcAft>
              <a:buClr>
                <a:schemeClr val="dk1"/>
              </a:buClr>
              <a:buSzPct val="100000"/>
              <a:buNone/>
            </a:pPr>
            <a:r>
              <a:t/>
            </a:r>
            <a:endParaRPr i="0" sz="2800">
              <a:solidFill>
                <a:srgbClr val="202124"/>
              </a:solidFill>
              <a:latin typeface="Times New Roman"/>
              <a:ea typeface="Times New Roman"/>
              <a:cs typeface="Times New Roman"/>
              <a:sym typeface="Times New Roman"/>
            </a:endParaRPr>
          </a:p>
          <a:p>
            <a:pPr indent="0" lvl="0" marL="0" rtl="0" algn="l">
              <a:lnSpc>
                <a:spcPct val="100000"/>
              </a:lnSpc>
              <a:spcBef>
                <a:spcPts val="1000"/>
              </a:spcBef>
              <a:spcAft>
                <a:spcPts val="0"/>
              </a:spcAft>
              <a:buClr>
                <a:srgbClr val="202124"/>
              </a:buClr>
              <a:buSzPct val="100000"/>
              <a:buNone/>
            </a:pPr>
            <a:r>
              <a:rPr i="0" lang="en-US" sz="2800">
                <a:solidFill>
                  <a:srgbClr val="202124"/>
                </a:solidFill>
                <a:latin typeface="Times New Roman"/>
                <a:ea typeface="Times New Roman"/>
                <a:cs typeface="Times New Roman"/>
                <a:sym typeface="Times New Roman"/>
              </a:rPr>
              <a:t>OTHER TIMES IT REFERS TO THE RITES AND CEREMONIES BY WHICH WE FORMALIZE SACRED COVENANTS WITH GOD.</a:t>
            </a:r>
            <a:endParaRPr sz="28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ct val="1000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ct val="100000"/>
              <a:buNone/>
            </a:pPr>
            <a:r>
              <a:t/>
            </a:r>
            <a:endParaRPr/>
          </a:p>
        </p:txBody>
      </p:sp>
      <p:sp>
        <p:nvSpPr>
          <p:cNvPr id="138" name="Google Shape;138;p5"/>
          <p:cNvSpPr txBox="1"/>
          <p:nvPr>
            <p:ph idx="4" type="body"/>
          </p:nvPr>
        </p:nvSpPr>
        <p:spPr>
          <a:xfrm>
            <a:off x="6451599" y="2485545"/>
            <a:ext cx="4925229" cy="3773015"/>
          </a:xfrm>
          <a:prstGeom prst="rect">
            <a:avLst/>
          </a:prstGeom>
          <a:noFill/>
          <a:ln>
            <a:noFill/>
          </a:ln>
        </p:spPr>
        <p:txBody>
          <a:bodyPr anchorCtr="0" anchor="t" bIns="45700" lIns="91425" spcFirstLastPara="1" rIns="91425" wrap="square" tIns="45700">
            <a:noAutofit/>
          </a:bodyPr>
          <a:lstStyle/>
          <a:p>
            <a:pPr indent="-228600" lvl="0" marL="228600" rtl="0" algn="l">
              <a:lnSpc>
                <a:spcPct val="120000"/>
              </a:lnSpc>
              <a:spcBef>
                <a:spcPts val="0"/>
              </a:spcBef>
              <a:spcAft>
                <a:spcPts val="0"/>
              </a:spcAft>
              <a:buClr>
                <a:srgbClr val="000000"/>
              </a:buClr>
              <a:buSzPts val="2800"/>
              <a:buChar char="•"/>
            </a:pPr>
            <a:r>
              <a:rPr b="1" i="0" lang="en-US" sz="2800">
                <a:solidFill>
                  <a:srgbClr val="000000"/>
                </a:solidFill>
                <a:latin typeface="Arial"/>
                <a:ea typeface="Arial"/>
                <a:cs typeface="Arial"/>
                <a:sym typeface="Arial"/>
              </a:rPr>
              <a:t>Exodus 12:17</a:t>
            </a:r>
            <a:endParaRPr/>
          </a:p>
          <a:p>
            <a:pPr indent="0" lvl="0" marL="0" rtl="0" algn="l">
              <a:lnSpc>
                <a:spcPct val="120000"/>
              </a:lnSpc>
              <a:spcBef>
                <a:spcPts val="1000"/>
              </a:spcBef>
              <a:spcAft>
                <a:spcPts val="0"/>
              </a:spcAft>
              <a:buClr>
                <a:srgbClr val="000000"/>
              </a:buClr>
              <a:buSzPts val="2400"/>
              <a:buNone/>
            </a:pPr>
            <a:r>
              <a:rPr b="1" baseline="30000" i="0" lang="en-US" sz="2400">
                <a:solidFill>
                  <a:srgbClr val="000000"/>
                </a:solidFill>
                <a:latin typeface="Arial"/>
                <a:ea typeface="Arial"/>
                <a:cs typeface="Arial"/>
                <a:sym typeface="Arial"/>
              </a:rPr>
              <a:t>17 </a:t>
            </a:r>
            <a:r>
              <a:rPr b="0" i="0" lang="en-US" sz="2400">
                <a:solidFill>
                  <a:srgbClr val="000000"/>
                </a:solidFill>
                <a:latin typeface="Arial"/>
                <a:ea typeface="Arial"/>
                <a:cs typeface="Arial"/>
                <a:sym typeface="Arial"/>
              </a:rPr>
              <a:t>“Celebrate the Festival of Unleavened Bread, because it was on this very day that I brought your divisions out of Egypt. Celebrate this day as </a:t>
            </a:r>
            <a:r>
              <a:rPr b="0" i="0" lang="en-US" sz="2400">
                <a:solidFill>
                  <a:srgbClr val="000000"/>
                </a:solidFill>
                <a:highlight>
                  <a:srgbClr val="00FFFF"/>
                </a:highlight>
                <a:latin typeface="Arial"/>
                <a:ea typeface="Arial"/>
                <a:cs typeface="Arial"/>
                <a:sym typeface="Arial"/>
              </a:rPr>
              <a:t>a lasting ordinance for the generations to come</a:t>
            </a:r>
            <a:r>
              <a:rPr b="0" i="0" lang="en-US" sz="2800">
                <a:solidFill>
                  <a:srgbClr val="000000"/>
                </a:solidFill>
                <a:highlight>
                  <a:srgbClr val="00FFFF"/>
                </a:highlight>
                <a:latin typeface="Arial"/>
                <a:ea typeface="Arial"/>
                <a:cs typeface="Arial"/>
                <a:sym typeface="Arial"/>
              </a:rPr>
              <a:t>.</a:t>
            </a:r>
            <a:endParaRPr/>
          </a:p>
          <a:p>
            <a:pPr indent="0" lvl="0" marL="0" rtl="0" algn="l">
              <a:lnSpc>
                <a:spcPct val="100000"/>
              </a:lnSpc>
              <a:spcBef>
                <a:spcPts val="1000"/>
              </a:spcBef>
              <a:spcAft>
                <a:spcPts val="0"/>
              </a:spcAft>
              <a:buClr>
                <a:schemeClr val="dk1"/>
              </a:buClr>
              <a:buSzPts val="2400"/>
              <a:buNone/>
            </a:pPr>
            <a:r>
              <a:rPr lang="en-US" sz="2400">
                <a:latin typeface="Times New Roman"/>
                <a:ea typeface="Times New Roman"/>
                <a:cs typeface="Times New Roman"/>
                <a:sym typeface="Times New Roman"/>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animEffect filter="fade" transition="in">
                                      <p:cBhvr>
                                        <p:cTn dur="1000"/>
                                        <p:tgtEl>
                                          <p:spTgt spid="1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1" st="1"/>
                                            </p:txEl>
                                          </p:spTgt>
                                        </p:tgtEl>
                                        <p:attrNameLst>
                                          <p:attrName>style.visibility</p:attrName>
                                        </p:attrNameLst>
                                      </p:cBhvr>
                                      <p:to>
                                        <p:strVal val="visible"/>
                                      </p:to>
                                    </p:set>
                                    <p:animEffect filter="fade" transition="in">
                                      <p:cBhvr>
                                        <p:cTn dur="1000"/>
                                        <p:tgtEl>
                                          <p:spTgt spid="13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2" st="2"/>
                                            </p:txEl>
                                          </p:spTgt>
                                        </p:tgtEl>
                                        <p:attrNameLst>
                                          <p:attrName>style.visibility</p:attrName>
                                        </p:attrNameLst>
                                      </p:cBhvr>
                                      <p:to>
                                        <p:strVal val="visible"/>
                                      </p:to>
                                    </p:set>
                                    <p:animEffect filter="fade" transition="in">
                                      <p:cBhvr>
                                        <p:cTn dur="1000"/>
                                        <p:tgtEl>
                                          <p:spTgt spid="13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3" st="3"/>
                                            </p:txEl>
                                          </p:spTgt>
                                        </p:tgtEl>
                                        <p:attrNameLst>
                                          <p:attrName>style.visibility</p:attrName>
                                        </p:attrNameLst>
                                      </p:cBhvr>
                                      <p:to>
                                        <p:strVal val="visible"/>
                                      </p:to>
                                    </p:set>
                                    <p:animEffect filter="fade" transition="in">
                                      <p:cBhvr>
                                        <p:cTn dur="1000"/>
                                        <p:tgtEl>
                                          <p:spTgt spid="13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4" st="4"/>
                                            </p:txEl>
                                          </p:spTgt>
                                        </p:tgtEl>
                                        <p:attrNameLst>
                                          <p:attrName>style.visibility</p:attrName>
                                        </p:attrNameLst>
                                      </p:cBhvr>
                                      <p:to>
                                        <p:strVal val="visible"/>
                                      </p:to>
                                    </p:set>
                                    <p:animEffect filter="fade" transition="in">
                                      <p:cBhvr>
                                        <p:cTn dur="1000"/>
                                        <p:tgtEl>
                                          <p:spTgt spid="13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5" st="5"/>
                                            </p:txEl>
                                          </p:spTgt>
                                        </p:tgtEl>
                                        <p:attrNameLst>
                                          <p:attrName>style.visibility</p:attrName>
                                        </p:attrNameLst>
                                      </p:cBhvr>
                                      <p:to>
                                        <p:strVal val="visible"/>
                                      </p:to>
                                    </p:set>
                                    <p:animEffect filter="fade" transition="in">
                                      <p:cBhvr>
                                        <p:cTn dur="1000"/>
                                        <p:tgtEl>
                                          <p:spTgt spid="13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6" st="6"/>
                                            </p:txEl>
                                          </p:spTgt>
                                        </p:tgtEl>
                                        <p:attrNameLst>
                                          <p:attrName>style.visibility</p:attrName>
                                        </p:attrNameLst>
                                      </p:cBhvr>
                                      <p:to>
                                        <p:strVal val="visible"/>
                                      </p:to>
                                    </p:set>
                                    <p:animEffect filter="fade" transition="in">
                                      <p:cBhvr>
                                        <p:cTn dur="1000"/>
                                        <p:tgtEl>
                                          <p:spTgt spid="13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anim calcmode="lin" valueType="num">
                                      <p:cBhvr additive="base">
                                        <p:cTn dur="500"/>
                                        <p:tgtEl>
                                          <p:spTgt spid="13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8">
                                            <p:txEl>
                                              <p:pRg end="1" st="1"/>
                                            </p:txEl>
                                          </p:spTgt>
                                        </p:tgtEl>
                                        <p:attrNameLst>
                                          <p:attrName>style.visibility</p:attrName>
                                        </p:attrNameLst>
                                      </p:cBhvr>
                                      <p:to>
                                        <p:strVal val="visible"/>
                                      </p:to>
                                    </p:set>
                                    <p:anim calcmode="lin" valueType="num">
                                      <p:cBhvr additive="base">
                                        <p:cTn dur="500"/>
                                        <p:tgtEl>
                                          <p:spTgt spid="13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8">
                                            <p:txEl>
                                              <p:pRg end="2" st="2"/>
                                            </p:txEl>
                                          </p:spTgt>
                                        </p:tgtEl>
                                        <p:attrNameLst>
                                          <p:attrName>style.visibility</p:attrName>
                                        </p:attrNameLst>
                                      </p:cBhvr>
                                      <p:to>
                                        <p:strVal val="visible"/>
                                      </p:to>
                                    </p:set>
                                    <p:anim calcmode="lin" valueType="num">
                                      <p:cBhvr additive="base">
                                        <p:cTn dur="500"/>
                                        <p:tgtEl>
                                          <p:spTgt spid="13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6"/>
          <p:cNvSpPr txBox="1"/>
          <p:nvPr>
            <p:ph type="title"/>
          </p:nvPr>
        </p:nvSpPr>
        <p:spPr>
          <a:xfrm>
            <a:off x="838200" y="428534"/>
            <a:ext cx="10515600" cy="63719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WATER BAPTISM: THE NEGLECTED CHRISTIAN ORDINANCE</a:t>
            </a:r>
            <a:endParaRPr/>
          </a:p>
        </p:txBody>
      </p:sp>
      <p:sp>
        <p:nvSpPr>
          <p:cNvPr id="144" name="Google Shape;144;p6"/>
          <p:cNvSpPr txBox="1"/>
          <p:nvPr>
            <p:ph idx="2" type="body"/>
          </p:nvPr>
        </p:nvSpPr>
        <p:spPr>
          <a:xfrm>
            <a:off x="375920" y="2485545"/>
            <a:ext cx="5462173" cy="3943921"/>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lang="en-US" sz="2400">
                <a:latin typeface="Times New Roman"/>
                <a:ea typeface="Times New Roman"/>
                <a:cs typeface="Times New Roman"/>
                <a:sym typeface="Times New Roman"/>
              </a:rPr>
              <a:t>AN ORDINANCE IS SOMETHING THAT THE CHURCH PRACTICES BECAUSE JESUS CHRIST DID IT AND HAS TOLD THE CHURCH TO DO SO. </a:t>
            </a:r>
            <a:endParaRPr/>
          </a:p>
          <a:p>
            <a:pPr indent="0" lvl="0" marL="0" rtl="0" algn="l">
              <a:lnSpc>
                <a:spcPct val="10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2400"/>
              <a:buNone/>
            </a:pPr>
            <a:r>
              <a:rPr lang="en-US" sz="2400">
                <a:latin typeface="Times New Roman"/>
                <a:ea typeface="Times New Roman"/>
                <a:cs typeface="Times New Roman"/>
                <a:sym typeface="Times New Roman"/>
              </a:rPr>
              <a:t>THE NEW TESTAMENT MAKES IT VERY CLEAR THAT THE EARLY CHURCH PRACTICED AND OBSERVED TWO ORDINANCES:</a:t>
            </a:r>
            <a:endParaRPr/>
          </a:p>
          <a:p>
            <a:pPr indent="0" lvl="0" marL="0" rtl="0" algn="l">
              <a:lnSpc>
                <a:spcPct val="10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1600"/>
              <a:buNone/>
            </a:pPr>
            <a:r>
              <a:t/>
            </a:r>
            <a:endParaRPr/>
          </a:p>
        </p:txBody>
      </p:sp>
      <p:sp>
        <p:nvSpPr>
          <p:cNvPr id="145" name="Google Shape;145;p6"/>
          <p:cNvSpPr txBox="1"/>
          <p:nvPr>
            <p:ph idx="4" type="body"/>
          </p:nvPr>
        </p:nvSpPr>
        <p:spPr>
          <a:xfrm>
            <a:off x="6451599" y="2485545"/>
            <a:ext cx="4925229" cy="37730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highlight>
                  <a:srgbClr val="FFFF00"/>
                </a:highlight>
                <a:latin typeface="Times New Roman"/>
                <a:ea typeface="Times New Roman"/>
                <a:cs typeface="Times New Roman"/>
                <a:sym typeface="Times New Roman"/>
              </a:rPr>
              <a:t>ACTS 2:41-42.</a:t>
            </a:r>
            <a:endParaRPr/>
          </a:p>
          <a:p>
            <a:pPr indent="0" lvl="0" marL="0" marR="0" rtl="0" algn="l">
              <a:lnSpc>
                <a:spcPct val="100000"/>
              </a:lnSpc>
              <a:spcBef>
                <a:spcPts val="1000"/>
              </a:spcBef>
              <a:spcAft>
                <a:spcPts val="0"/>
              </a:spcAft>
              <a:buClr>
                <a:srgbClr val="000000"/>
              </a:buClr>
              <a:buSzPts val="2400"/>
              <a:buFont typeface="Arial"/>
              <a:buNone/>
            </a:pPr>
            <a:r>
              <a:rPr b="0" i="0" lang="en-US" sz="2400" u="none" cap="none" strike="noStrike">
                <a:solidFill>
                  <a:srgbClr val="000000"/>
                </a:solidFill>
                <a:latin typeface="Times New Roman"/>
                <a:ea typeface="Times New Roman"/>
                <a:cs typeface="Times New Roman"/>
                <a:sym typeface="Times New Roman"/>
              </a:rPr>
              <a:t>41 Those who accepted his message were </a:t>
            </a:r>
            <a:r>
              <a:rPr b="0" i="0" lang="en-US" sz="2400" u="none" cap="none" strike="noStrike">
                <a:solidFill>
                  <a:srgbClr val="000000"/>
                </a:solidFill>
                <a:highlight>
                  <a:srgbClr val="00FFFF"/>
                </a:highlight>
                <a:latin typeface="Times New Roman"/>
                <a:ea typeface="Times New Roman"/>
                <a:cs typeface="Times New Roman"/>
                <a:sym typeface="Times New Roman"/>
              </a:rPr>
              <a:t>baptized</a:t>
            </a:r>
            <a:r>
              <a:rPr b="0" i="0" lang="en-US" sz="2400" u="none" cap="none" strike="noStrike">
                <a:solidFill>
                  <a:srgbClr val="000000"/>
                </a:solidFill>
                <a:latin typeface="Times New Roman"/>
                <a:ea typeface="Times New Roman"/>
                <a:cs typeface="Times New Roman"/>
                <a:sym typeface="Times New Roman"/>
              </a:rPr>
              <a:t>, and about three thousand were added to their number that day.</a:t>
            </a:r>
            <a:endParaRPr/>
          </a:p>
          <a:p>
            <a:pPr indent="0" lvl="0" marL="0" marR="0" rtl="0" algn="l">
              <a:lnSpc>
                <a:spcPct val="100000"/>
              </a:lnSpc>
              <a:spcBef>
                <a:spcPts val="1000"/>
              </a:spcBef>
              <a:spcAft>
                <a:spcPts val="0"/>
              </a:spcAft>
              <a:buClr>
                <a:srgbClr val="000000"/>
              </a:buClr>
              <a:buSzPts val="2400"/>
              <a:buFont typeface="Arial"/>
              <a:buNone/>
            </a:pPr>
            <a:r>
              <a:rPr b="0" i="0" lang="en-US" sz="2400" u="none" cap="none" strike="noStrike">
                <a:solidFill>
                  <a:srgbClr val="000000"/>
                </a:solidFill>
                <a:latin typeface="Times New Roman"/>
                <a:ea typeface="Times New Roman"/>
                <a:cs typeface="Times New Roman"/>
                <a:sym typeface="Times New Roman"/>
              </a:rPr>
              <a:t>42 They devoted themselves to the apostles’ teaching and to fellowship, to the </a:t>
            </a:r>
            <a:r>
              <a:rPr b="0" i="0" lang="en-US" sz="2400" u="none" cap="none" strike="noStrike">
                <a:solidFill>
                  <a:srgbClr val="000000"/>
                </a:solidFill>
                <a:highlight>
                  <a:srgbClr val="00FFFF"/>
                </a:highlight>
                <a:latin typeface="Times New Roman"/>
                <a:ea typeface="Times New Roman"/>
                <a:cs typeface="Times New Roman"/>
                <a:sym typeface="Times New Roman"/>
              </a:rPr>
              <a:t>breaking of bread </a:t>
            </a:r>
            <a:r>
              <a:rPr b="0" i="0" lang="en-US" sz="2400" u="none" cap="none" strike="noStrike">
                <a:solidFill>
                  <a:srgbClr val="000000"/>
                </a:solidFill>
                <a:latin typeface="Times New Roman"/>
                <a:ea typeface="Times New Roman"/>
                <a:cs typeface="Times New Roman"/>
                <a:sym typeface="Times New Roman"/>
              </a:rPr>
              <a:t>and to prayer.</a:t>
            </a:r>
            <a:endParaRPr/>
          </a:p>
          <a:p>
            <a:pPr indent="0" lvl="0" marL="0" rtl="0" algn="l">
              <a:lnSpc>
                <a:spcPct val="10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0" st="0"/>
                                            </p:txEl>
                                          </p:spTgt>
                                        </p:tgtEl>
                                        <p:attrNameLst>
                                          <p:attrName>style.visibility</p:attrName>
                                        </p:attrNameLst>
                                      </p:cBhvr>
                                      <p:to>
                                        <p:strVal val="visible"/>
                                      </p:to>
                                    </p:set>
                                    <p:animEffect filter="fade" transition="in">
                                      <p:cBhvr>
                                        <p:cTn dur="1000"/>
                                        <p:tgtEl>
                                          <p:spTgt spid="1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1" st="1"/>
                                            </p:txEl>
                                          </p:spTgt>
                                        </p:tgtEl>
                                        <p:attrNameLst>
                                          <p:attrName>style.visibility</p:attrName>
                                        </p:attrNameLst>
                                      </p:cBhvr>
                                      <p:to>
                                        <p:strVal val="visible"/>
                                      </p:to>
                                    </p:set>
                                    <p:animEffect filter="fade" transition="in">
                                      <p:cBhvr>
                                        <p:cTn dur="1000"/>
                                        <p:tgtEl>
                                          <p:spTgt spid="14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2" st="2"/>
                                            </p:txEl>
                                          </p:spTgt>
                                        </p:tgtEl>
                                        <p:attrNameLst>
                                          <p:attrName>style.visibility</p:attrName>
                                        </p:attrNameLst>
                                      </p:cBhvr>
                                      <p:to>
                                        <p:strVal val="visible"/>
                                      </p:to>
                                    </p:set>
                                    <p:animEffect filter="fade" transition="in">
                                      <p:cBhvr>
                                        <p:cTn dur="1000"/>
                                        <p:tgtEl>
                                          <p:spTgt spid="14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3" st="3"/>
                                            </p:txEl>
                                          </p:spTgt>
                                        </p:tgtEl>
                                        <p:attrNameLst>
                                          <p:attrName>style.visibility</p:attrName>
                                        </p:attrNameLst>
                                      </p:cBhvr>
                                      <p:to>
                                        <p:strVal val="visible"/>
                                      </p:to>
                                    </p:set>
                                    <p:animEffect filter="fade" transition="in">
                                      <p:cBhvr>
                                        <p:cTn dur="1000"/>
                                        <p:tgtEl>
                                          <p:spTgt spid="14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4" st="4"/>
                                            </p:txEl>
                                          </p:spTgt>
                                        </p:tgtEl>
                                        <p:attrNameLst>
                                          <p:attrName>style.visibility</p:attrName>
                                        </p:attrNameLst>
                                      </p:cBhvr>
                                      <p:to>
                                        <p:strVal val="visible"/>
                                      </p:to>
                                    </p:set>
                                    <p:animEffect filter="fade" transition="in">
                                      <p:cBhvr>
                                        <p:cTn dur="1000"/>
                                        <p:tgtEl>
                                          <p:spTgt spid="14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5" st="5"/>
                                            </p:txEl>
                                          </p:spTgt>
                                        </p:tgtEl>
                                        <p:attrNameLst>
                                          <p:attrName>style.visibility</p:attrName>
                                        </p:attrNameLst>
                                      </p:cBhvr>
                                      <p:to>
                                        <p:strVal val="visible"/>
                                      </p:to>
                                    </p:set>
                                    <p:animEffect filter="fade" transition="in">
                                      <p:cBhvr>
                                        <p:cTn dur="1000"/>
                                        <p:tgtEl>
                                          <p:spTgt spid="14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6" st="6"/>
                                            </p:txEl>
                                          </p:spTgt>
                                        </p:tgtEl>
                                        <p:attrNameLst>
                                          <p:attrName>style.visibility</p:attrName>
                                        </p:attrNameLst>
                                      </p:cBhvr>
                                      <p:to>
                                        <p:strVal val="visible"/>
                                      </p:to>
                                    </p:set>
                                    <p:animEffect filter="fade" transition="in">
                                      <p:cBhvr>
                                        <p:cTn dur="1000"/>
                                        <p:tgtEl>
                                          <p:spTgt spid="14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0" st="0"/>
                                            </p:txEl>
                                          </p:spTgt>
                                        </p:tgtEl>
                                        <p:attrNameLst>
                                          <p:attrName>style.visibility</p:attrName>
                                        </p:attrNameLst>
                                      </p:cBhvr>
                                      <p:to>
                                        <p:strVal val="visible"/>
                                      </p:to>
                                    </p:set>
                                    <p:animEffect filter="fade" transition="in">
                                      <p:cBhvr>
                                        <p:cTn dur="500"/>
                                        <p:tgtEl>
                                          <p:spTgt spid="1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1" st="1"/>
                                            </p:txEl>
                                          </p:spTgt>
                                        </p:tgtEl>
                                        <p:attrNameLst>
                                          <p:attrName>style.visibility</p:attrName>
                                        </p:attrNameLst>
                                      </p:cBhvr>
                                      <p:to>
                                        <p:strVal val="visible"/>
                                      </p:to>
                                    </p:set>
                                    <p:animEffect filter="fade" transition="in">
                                      <p:cBhvr>
                                        <p:cTn dur="500"/>
                                        <p:tgtEl>
                                          <p:spTgt spid="1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2" st="2"/>
                                            </p:txEl>
                                          </p:spTgt>
                                        </p:tgtEl>
                                        <p:attrNameLst>
                                          <p:attrName>style.visibility</p:attrName>
                                        </p:attrNameLst>
                                      </p:cBhvr>
                                      <p:to>
                                        <p:strVal val="visible"/>
                                      </p:to>
                                    </p:set>
                                    <p:animEffect filter="fade" transition="in">
                                      <p:cBhvr>
                                        <p:cTn dur="500"/>
                                        <p:tgtEl>
                                          <p:spTgt spid="14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3" st="3"/>
                                            </p:txEl>
                                          </p:spTgt>
                                        </p:tgtEl>
                                        <p:attrNameLst>
                                          <p:attrName>style.visibility</p:attrName>
                                        </p:attrNameLst>
                                      </p:cBhvr>
                                      <p:to>
                                        <p:strVal val="visible"/>
                                      </p:to>
                                    </p:set>
                                    <p:animEffect filter="fade" transition="in">
                                      <p:cBhvr>
                                        <p:cTn dur="500"/>
                                        <p:tgtEl>
                                          <p:spTgt spid="14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7"/>
          <p:cNvSpPr txBox="1"/>
          <p:nvPr>
            <p:ph idx="1" type="body"/>
          </p:nvPr>
        </p:nvSpPr>
        <p:spPr>
          <a:xfrm>
            <a:off x="254000" y="304800"/>
            <a:ext cx="4511040" cy="6329680"/>
          </a:xfrm>
          <a:prstGeom prst="rect">
            <a:avLst/>
          </a:prstGeom>
          <a:noFill/>
          <a:ln>
            <a:noFill/>
          </a:ln>
        </p:spPr>
        <p:txBody>
          <a:bodyPr anchorCtr="0" anchor="t" bIns="45700" lIns="0" spcFirstLastPara="1" rIns="0" wrap="square" tIns="45700">
            <a:normAutofit/>
          </a:bodyPr>
          <a:lstStyle/>
          <a:p>
            <a:pPr indent="0" lvl="0" marL="0" marR="0" rtl="0" algn="l">
              <a:lnSpc>
                <a:spcPct val="100000"/>
              </a:lnSpc>
              <a:spcBef>
                <a:spcPts val="0"/>
              </a:spcBef>
              <a:spcAft>
                <a:spcPts val="0"/>
              </a:spcAft>
              <a:buClr>
                <a:srgbClr val="333333"/>
              </a:buClr>
              <a:buSzPts val="2400"/>
              <a:buNone/>
            </a:pPr>
            <a:r>
              <a:rPr lang="en-US" sz="2400">
                <a:solidFill>
                  <a:srgbClr val="333333"/>
                </a:solidFill>
                <a:latin typeface="Constantia"/>
                <a:ea typeface="Constantia"/>
                <a:cs typeface="Constantia"/>
                <a:sym typeface="Constantia"/>
              </a:rPr>
              <a:t>THE GREEK WORD TRANSLATED “BAPTIZE” IN ENGLISH BIBLES IS </a:t>
            </a:r>
            <a:r>
              <a:rPr i="1" lang="en-US" sz="2400">
                <a:solidFill>
                  <a:srgbClr val="333333"/>
                </a:solidFill>
                <a:latin typeface="Constantia"/>
                <a:ea typeface="Constantia"/>
                <a:cs typeface="Constantia"/>
                <a:sym typeface="Constantia"/>
              </a:rPr>
              <a:t>BAPTIZŌ</a:t>
            </a:r>
            <a:r>
              <a:rPr lang="en-US" sz="2400">
                <a:solidFill>
                  <a:srgbClr val="333333"/>
                </a:solidFill>
                <a:latin typeface="Constantia"/>
                <a:ea typeface="Constantia"/>
                <a:cs typeface="Constantia"/>
                <a:sym typeface="Constantia"/>
              </a:rPr>
              <a:t>. </a:t>
            </a:r>
            <a:endParaRPr/>
          </a:p>
          <a:p>
            <a:pPr indent="0" lvl="0" marL="0" marR="0" rtl="0" algn="l">
              <a:lnSpc>
                <a:spcPct val="100000"/>
              </a:lnSpc>
              <a:spcBef>
                <a:spcPts val="2400"/>
              </a:spcBef>
              <a:spcAft>
                <a:spcPts val="0"/>
              </a:spcAft>
              <a:buClr>
                <a:schemeClr val="dk1"/>
              </a:buClr>
              <a:buSzPts val="2400"/>
              <a:buNone/>
            </a:pPr>
            <a:r>
              <a:t/>
            </a:r>
            <a:endParaRPr sz="2400">
              <a:solidFill>
                <a:srgbClr val="333333"/>
              </a:solidFill>
              <a:latin typeface="Constantia"/>
              <a:ea typeface="Constantia"/>
              <a:cs typeface="Constantia"/>
              <a:sym typeface="Constantia"/>
            </a:endParaRPr>
          </a:p>
          <a:p>
            <a:pPr indent="0" lvl="0" marL="0" marR="0" rtl="0" algn="l">
              <a:lnSpc>
                <a:spcPct val="100000"/>
              </a:lnSpc>
              <a:spcBef>
                <a:spcPts val="2400"/>
              </a:spcBef>
              <a:spcAft>
                <a:spcPts val="0"/>
              </a:spcAft>
              <a:buClr>
                <a:schemeClr val="dk1"/>
              </a:buClr>
              <a:buSzPts val="2400"/>
              <a:buNone/>
            </a:pPr>
            <a:r>
              <a:t/>
            </a:r>
            <a:endParaRPr sz="2400">
              <a:solidFill>
                <a:srgbClr val="333333"/>
              </a:solidFill>
              <a:latin typeface="Constantia"/>
              <a:ea typeface="Constantia"/>
              <a:cs typeface="Constantia"/>
              <a:sym typeface="Constantia"/>
            </a:endParaRPr>
          </a:p>
          <a:p>
            <a:pPr indent="0" lvl="0" marL="0" marR="0" rtl="0" algn="l">
              <a:lnSpc>
                <a:spcPct val="100000"/>
              </a:lnSpc>
              <a:spcBef>
                <a:spcPts val="2400"/>
              </a:spcBef>
              <a:spcAft>
                <a:spcPts val="0"/>
              </a:spcAft>
              <a:buClr>
                <a:srgbClr val="333333"/>
              </a:buClr>
              <a:buSzPts val="2400"/>
              <a:buNone/>
            </a:pPr>
            <a:r>
              <a:rPr lang="en-US" sz="2400">
                <a:solidFill>
                  <a:srgbClr val="333333"/>
                </a:solidFill>
                <a:latin typeface="Constantia"/>
                <a:ea typeface="Constantia"/>
                <a:cs typeface="Constantia"/>
                <a:sym typeface="Constantia"/>
              </a:rPr>
              <a:t>ACCORDING TO GREEK SCHOLAR </a:t>
            </a:r>
            <a:r>
              <a:rPr b="1" lang="en-US" sz="2400">
                <a:solidFill>
                  <a:srgbClr val="333333"/>
                </a:solidFill>
                <a:latin typeface="Constantia"/>
                <a:ea typeface="Constantia"/>
                <a:cs typeface="Constantia"/>
                <a:sym typeface="Constantia"/>
              </a:rPr>
              <a:t>SPIROS ZODHIATES, </a:t>
            </a:r>
            <a:r>
              <a:rPr lang="en-US" sz="2400">
                <a:solidFill>
                  <a:srgbClr val="333333"/>
                </a:solidFill>
                <a:latin typeface="Constantia"/>
                <a:ea typeface="Constantia"/>
                <a:cs typeface="Constantia"/>
                <a:sym typeface="Constantia"/>
              </a:rPr>
              <a:t>THIS GREEK WORD MEANS “</a:t>
            </a:r>
            <a:r>
              <a:rPr lang="en-US" sz="2400">
                <a:solidFill>
                  <a:srgbClr val="333333"/>
                </a:solidFill>
                <a:highlight>
                  <a:srgbClr val="FFFF00"/>
                </a:highlight>
                <a:latin typeface="Constantia"/>
                <a:ea typeface="Constantia"/>
                <a:cs typeface="Constantia"/>
                <a:sym typeface="Constantia"/>
              </a:rPr>
              <a:t>TO IMMERSE, SUBMERGE FOR A RELIGIOUS PURPOSE”</a:t>
            </a:r>
            <a:endParaRPr sz="2400">
              <a:highlight>
                <a:srgbClr val="FFFF00"/>
              </a:highlight>
              <a:latin typeface="Times New Roman"/>
              <a:ea typeface="Times New Roman"/>
              <a:cs typeface="Times New Roman"/>
              <a:sym typeface="Times New Roman"/>
            </a:endParaRPr>
          </a:p>
          <a:p>
            <a:pPr indent="0" lvl="0" marL="0" rtl="0" algn="just">
              <a:lnSpc>
                <a:spcPct val="100000"/>
              </a:lnSpc>
              <a:spcBef>
                <a:spcPts val="2400"/>
              </a:spcBef>
              <a:spcAft>
                <a:spcPts val="0"/>
              </a:spcAft>
              <a:buClr>
                <a:schemeClr val="dk1"/>
              </a:buClr>
              <a:buSzPts val="2000"/>
              <a:buNone/>
            </a:pPr>
            <a:r>
              <a:t/>
            </a:r>
            <a:endParaRPr sz="2000">
              <a:latin typeface="Times New Roman"/>
              <a:ea typeface="Times New Roman"/>
              <a:cs typeface="Times New Roman"/>
              <a:sym typeface="Times New Roman"/>
            </a:endParaRPr>
          </a:p>
        </p:txBody>
      </p:sp>
      <p:pic>
        <p:nvPicPr>
          <p:cNvPr descr="A picture containing person, tree, outdoor, person&#10;&#10;Description automatically generated" id="152" name="Google Shape;152;p7"/>
          <p:cNvPicPr preferRelativeResize="0"/>
          <p:nvPr>
            <p:ph idx="2" type="pic"/>
          </p:nvPr>
        </p:nvPicPr>
        <p:blipFill rotWithShape="1">
          <a:blip r:embed="rId3">
            <a:alphaModFix/>
          </a:blip>
          <a:srcRect b="12918" l="0" r="0" t="12918"/>
          <a:stretch/>
        </p:blipFill>
        <p:spPr>
          <a:xfrm>
            <a:off x="5201920" y="91886"/>
            <a:ext cx="6990079" cy="676611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animEffect filter="fade" transition="in">
                                      <p:cBhvr>
                                        <p:cTn dur="1000"/>
                                        <p:tgtEl>
                                          <p:spTgt spid="1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1" st="1"/>
                                            </p:txEl>
                                          </p:spTgt>
                                        </p:tgtEl>
                                        <p:attrNameLst>
                                          <p:attrName>style.visibility</p:attrName>
                                        </p:attrNameLst>
                                      </p:cBhvr>
                                      <p:to>
                                        <p:strVal val="visible"/>
                                      </p:to>
                                    </p:set>
                                    <p:animEffect filter="fade" transition="in">
                                      <p:cBhvr>
                                        <p:cTn dur="1000"/>
                                        <p:tgtEl>
                                          <p:spTgt spid="15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2" st="2"/>
                                            </p:txEl>
                                          </p:spTgt>
                                        </p:tgtEl>
                                        <p:attrNameLst>
                                          <p:attrName>style.visibility</p:attrName>
                                        </p:attrNameLst>
                                      </p:cBhvr>
                                      <p:to>
                                        <p:strVal val="visible"/>
                                      </p:to>
                                    </p:set>
                                    <p:animEffect filter="fade" transition="in">
                                      <p:cBhvr>
                                        <p:cTn dur="1000"/>
                                        <p:tgtEl>
                                          <p:spTgt spid="15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3" st="3"/>
                                            </p:txEl>
                                          </p:spTgt>
                                        </p:tgtEl>
                                        <p:attrNameLst>
                                          <p:attrName>style.visibility</p:attrName>
                                        </p:attrNameLst>
                                      </p:cBhvr>
                                      <p:to>
                                        <p:strVal val="visible"/>
                                      </p:to>
                                    </p:set>
                                    <p:animEffect filter="fade" transition="in">
                                      <p:cBhvr>
                                        <p:cTn dur="1000"/>
                                        <p:tgtEl>
                                          <p:spTgt spid="15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4" st="4"/>
                                            </p:txEl>
                                          </p:spTgt>
                                        </p:tgtEl>
                                        <p:attrNameLst>
                                          <p:attrName>style.visibility</p:attrName>
                                        </p:attrNameLst>
                                      </p:cBhvr>
                                      <p:to>
                                        <p:strVal val="visible"/>
                                      </p:to>
                                    </p:set>
                                    <p:animEffect filter="fade" transition="in">
                                      <p:cBhvr>
                                        <p:cTn dur="1000"/>
                                        <p:tgtEl>
                                          <p:spTgt spid="15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8"/>
          <p:cNvSpPr txBox="1"/>
          <p:nvPr>
            <p:ph type="title"/>
          </p:nvPr>
        </p:nvSpPr>
        <p:spPr>
          <a:xfrm>
            <a:off x="838200" y="428534"/>
            <a:ext cx="10515600" cy="63719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WATER BAPTISM: THE NEGLECTED CHRISTIAN ORDINANCE</a:t>
            </a:r>
            <a:endParaRPr/>
          </a:p>
        </p:txBody>
      </p:sp>
      <p:sp>
        <p:nvSpPr>
          <p:cNvPr id="158" name="Google Shape;158;p8">
            <a:hlinkClick r:id="rId3"/>
          </p:cNvPr>
          <p:cNvSpPr txBox="1"/>
          <p:nvPr/>
        </p:nvSpPr>
        <p:spPr>
          <a:xfrm>
            <a:off x="323120" y="1503680"/>
            <a:ext cx="11635200" cy="48320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b="0" i="0" sz="2800" u="none" cap="none" strike="noStrike">
              <a:solidFill>
                <a:srgbClr val="333333"/>
              </a:solidFill>
              <a:latin typeface="Constantia"/>
              <a:ea typeface="Constantia"/>
              <a:cs typeface="Constantia"/>
              <a:sym typeface="Constantia"/>
            </a:endParaRPr>
          </a:p>
          <a:p>
            <a:pPr indent="0" lvl="0" marL="0" marR="0" rtl="0" algn="l">
              <a:spcBef>
                <a:spcPts val="0"/>
              </a:spcBef>
              <a:spcAft>
                <a:spcPts val="0"/>
              </a:spcAft>
              <a:buNone/>
            </a:pPr>
            <a:r>
              <a:rPr b="0" i="0" lang="en-US" sz="2800" u="none" cap="none" strike="noStrike">
                <a:solidFill>
                  <a:srgbClr val="333333"/>
                </a:solidFill>
                <a:latin typeface="Constantia"/>
                <a:ea typeface="Constantia"/>
                <a:cs typeface="Constantia"/>
                <a:sym typeface="Constantia"/>
              </a:rPr>
              <a:t>BAPTISM IS A COMMON PRACTICE IN MANY CHURCHES. HOWEVER, THERE’S MUCH DISAGREEMENT ABOUT WHAT IT MEANS AND HOW IT’S PRACTICED. </a:t>
            </a:r>
            <a:endParaRPr/>
          </a:p>
          <a:p>
            <a:pPr indent="0" lvl="0" marL="0" marR="0" rtl="0" algn="l">
              <a:spcBef>
                <a:spcPts val="0"/>
              </a:spcBef>
              <a:spcAft>
                <a:spcPts val="0"/>
              </a:spcAft>
              <a:buNone/>
            </a:pPr>
            <a:r>
              <a:t/>
            </a:r>
            <a:endParaRPr b="0" i="0" sz="2800" u="none" cap="none" strike="noStrike">
              <a:solidFill>
                <a:srgbClr val="333333"/>
              </a:solidFill>
              <a:latin typeface="Constantia"/>
              <a:ea typeface="Constantia"/>
              <a:cs typeface="Constantia"/>
              <a:sym typeface="Constantia"/>
            </a:endParaRPr>
          </a:p>
          <a:p>
            <a:pPr indent="0" lvl="0" marL="0" marR="0" rtl="0" algn="l">
              <a:spcBef>
                <a:spcPts val="0"/>
              </a:spcBef>
              <a:spcAft>
                <a:spcPts val="0"/>
              </a:spcAft>
              <a:buNone/>
            </a:pPr>
            <a:r>
              <a:t/>
            </a:r>
            <a:endParaRPr b="0" i="0" sz="2800" u="none" cap="none" strike="noStrike">
              <a:solidFill>
                <a:srgbClr val="333333"/>
              </a:solidFill>
              <a:latin typeface="Constantia"/>
              <a:ea typeface="Constantia"/>
              <a:cs typeface="Constantia"/>
              <a:sym typeface="Constantia"/>
            </a:endParaRPr>
          </a:p>
          <a:p>
            <a:pPr indent="0" lvl="0" marL="0" marR="0" rtl="0" algn="l">
              <a:spcBef>
                <a:spcPts val="0"/>
              </a:spcBef>
              <a:spcAft>
                <a:spcPts val="0"/>
              </a:spcAft>
              <a:buNone/>
            </a:pPr>
            <a:r>
              <a:t/>
            </a:r>
            <a:endParaRPr b="0" i="0" sz="2800" u="none" cap="none" strike="noStrike">
              <a:solidFill>
                <a:srgbClr val="333333"/>
              </a:solidFill>
              <a:latin typeface="Constantia"/>
              <a:ea typeface="Constantia"/>
              <a:cs typeface="Constantia"/>
              <a:sym typeface="Constantia"/>
            </a:endParaRPr>
          </a:p>
          <a:p>
            <a:pPr indent="0" lvl="0" marL="0" marR="0" rtl="0" algn="l">
              <a:spcBef>
                <a:spcPts val="0"/>
              </a:spcBef>
              <a:spcAft>
                <a:spcPts val="0"/>
              </a:spcAft>
              <a:buNone/>
            </a:pPr>
            <a:r>
              <a:rPr b="0" i="0" lang="en-US" sz="2800" u="none" cap="none" strike="noStrike">
                <a:solidFill>
                  <a:srgbClr val="333333"/>
                </a:solidFill>
                <a:latin typeface="Constantia"/>
                <a:ea typeface="Constantia"/>
                <a:cs typeface="Constantia"/>
                <a:sym typeface="Constantia"/>
              </a:rPr>
              <a:t>SOME CHURCHES DON’T LITERALLY BAPTIZE AT ALL, OTHERS FULLY IMMERSE PEOPLE IN WATER, AND SOME JUST USE A LITTLE WATER AND POUR OR SPRINKLE IT ON PEOPLE. </a:t>
            </a:r>
            <a:endParaRPr/>
          </a:p>
          <a:p>
            <a:pPr indent="0" lvl="0" marL="0" marR="0" rtl="0" algn="l">
              <a:spcBef>
                <a:spcPts val="0"/>
              </a:spcBef>
              <a:spcAft>
                <a:spcPts val="0"/>
              </a:spcAft>
              <a:buNone/>
            </a:pPr>
            <a:r>
              <a:t/>
            </a:r>
            <a:endParaRPr b="0" i="0" sz="2800" u="none" cap="none" strike="noStrike">
              <a:solidFill>
                <a:srgbClr val="333333"/>
              </a:solidFill>
              <a:latin typeface="Constantia"/>
              <a:ea typeface="Constantia"/>
              <a:cs typeface="Constantia"/>
              <a:sym typeface="Constantia"/>
            </a:endParaRPr>
          </a:p>
        </p:txBody>
      </p:sp>
      <p:sp>
        <p:nvSpPr>
          <p:cNvPr id="159" name="Google Shape;159;p8"/>
          <p:cNvSpPr txBox="1"/>
          <p:nvPr>
            <p:ph idx="12" type="sldNum"/>
          </p:nvPr>
        </p:nvSpPr>
        <p:spPr>
          <a:xfrm>
            <a:off x="11353800" y="6356350"/>
            <a:ext cx="51508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9"/>
          <p:cNvSpPr txBox="1"/>
          <p:nvPr>
            <p:ph type="title"/>
          </p:nvPr>
        </p:nvSpPr>
        <p:spPr>
          <a:xfrm>
            <a:off x="838200" y="428534"/>
            <a:ext cx="10515600" cy="6371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b="1" lang="en-US" sz="3300" cap="none">
                <a:latin typeface="Calibri"/>
                <a:ea typeface="Calibri"/>
                <a:cs typeface="Calibri"/>
                <a:sym typeface="Calibri"/>
              </a:rPr>
              <a:t>WATER BAPTISM: THE NEGLECTED CHRISTIAN ORDINANCE</a:t>
            </a:r>
            <a:endParaRPr/>
          </a:p>
        </p:txBody>
      </p:sp>
      <p:sp>
        <p:nvSpPr>
          <p:cNvPr id="165" name="Google Shape;165;p9"/>
          <p:cNvSpPr txBox="1"/>
          <p:nvPr>
            <p:ph idx="12" type="sldNum"/>
          </p:nvPr>
        </p:nvSpPr>
        <p:spPr>
          <a:xfrm>
            <a:off x="11353800" y="6356350"/>
            <a:ext cx="515080" cy="365125"/>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None/>
            </a:pPr>
            <a:fld id="{00000000-1234-1234-1234-123412341234}" type="slidenum">
              <a:rPr lang="en-US"/>
              <a:t>‹#›</a:t>
            </a:fld>
            <a:endParaRPr/>
          </a:p>
        </p:txBody>
      </p:sp>
      <p:pic>
        <p:nvPicPr>
          <p:cNvPr descr="Two men standing in water&#10;&#10;Description automatically generated with medium confidence" id="166" name="Google Shape;166;p9"/>
          <p:cNvPicPr preferRelativeResize="0"/>
          <p:nvPr>
            <p:ph idx="2" type="body"/>
          </p:nvPr>
        </p:nvPicPr>
        <p:blipFill rotWithShape="1">
          <a:blip r:embed="rId3">
            <a:alphaModFix/>
          </a:blip>
          <a:srcRect b="0" l="0" r="0" t="0"/>
          <a:stretch/>
        </p:blipFill>
        <p:spPr>
          <a:xfrm>
            <a:off x="6022428" y="1439918"/>
            <a:ext cx="6169572" cy="5281558"/>
          </a:xfrm>
          <a:prstGeom prst="rect">
            <a:avLst/>
          </a:prstGeom>
          <a:noFill/>
          <a:ln>
            <a:noFill/>
          </a:ln>
        </p:spPr>
      </p:pic>
      <p:grpSp>
        <p:nvGrpSpPr>
          <p:cNvPr id="167" name="Google Shape;167;p9"/>
          <p:cNvGrpSpPr/>
          <p:nvPr/>
        </p:nvGrpSpPr>
        <p:grpSpPr>
          <a:xfrm>
            <a:off x="838200" y="1827668"/>
            <a:ext cx="4984820" cy="4526637"/>
            <a:chOff x="0" y="2043"/>
            <a:chExt cx="4984820" cy="4526637"/>
          </a:xfrm>
        </p:grpSpPr>
        <p:sp>
          <p:nvSpPr>
            <p:cNvPr id="168" name="Google Shape;168;p9"/>
            <p:cNvSpPr/>
            <p:nvPr/>
          </p:nvSpPr>
          <p:spPr>
            <a:xfrm>
              <a:off x="0" y="2734531"/>
              <a:ext cx="4984820" cy="1794149"/>
            </a:xfrm>
            <a:prstGeom prst="rect">
              <a:avLst/>
            </a:prstGeom>
            <a:gradFill>
              <a:gsLst>
                <a:gs pos="0">
                  <a:srgbClr val="6177B6"/>
                </a:gs>
                <a:gs pos="50000">
                  <a:srgbClr val="4462B0"/>
                </a:gs>
                <a:gs pos="100000">
                  <a:srgbClr val="38549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9"/>
            <p:cNvSpPr txBox="1"/>
            <p:nvPr/>
          </p:nvSpPr>
          <p:spPr>
            <a:xfrm>
              <a:off x="0" y="2734531"/>
              <a:ext cx="4984820" cy="1794149"/>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Clr>
                  <a:schemeClr val="lt1"/>
                </a:buClr>
                <a:buSzPts val="2400"/>
                <a:buFont typeface="Calibri"/>
                <a:buNone/>
              </a:pPr>
              <a:r>
                <a:rPr b="0" i="0" lang="en-US" sz="2400" u="none" cap="none" strike="noStrike">
                  <a:solidFill>
                    <a:schemeClr val="lt1"/>
                  </a:solidFill>
                  <a:latin typeface="Calibri"/>
                  <a:ea typeface="Calibri"/>
                  <a:cs typeface="Calibri"/>
                  <a:sym typeface="Calibri"/>
                </a:rPr>
                <a:t>CONSIDERING ALL THESE DIFFERENT IDEAS AND PRACTICES, WE MUST ASK: WHAT DOES THE BIBLE ACTUALLY SAY ABOUT BAPTISM? </a:t>
              </a:r>
              <a:endParaRPr/>
            </a:p>
          </p:txBody>
        </p:sp>
        <p:sp>
          <p:nvSpPr>
            <p:cNvPr id="170" name="Google Shape;170;p9"/>
            <p:cNvSpPr/>
            <p:nvPr/>
          </p:nvSpPr>
          <p:spPr>
            <a:xfrm rot="10800000">
              <a:off x="0" y="2043"/>
              <a:ext cx="4984820" cy="2759401"/>
            </a:xfrm>
            <a:prstGeom prst="upArrowCallout">
              <a:avLst>
                <a:gd fmla="val 25000" name="adj1"/>
                <a:gd fmla="val 25000" name="adj2"/>
                <a:gd fmla="val 25000" name="adj3"/>
                <a:gd fmla="val 64977" name="adj4"/>
              </a:avLst>
            </a:prstGeom>
            <a:gradFill>
              <a:gsLst>
                <a:gs pos="0">
                  <a:srgbClr val="6177B6"/>
                </a:gs>
                <a:gs pos="50000">
                  <a:srgbClr val="4462B0"/>
                </a:gs>
                <a:gs pos="100000">
                  <a:srgbClr val="38549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9"/>
            <p:cNvSpPr txBox="1"/>
            <p:nvPr/>
          </p:nvSpPr>
          <p:spPr>
            <a:xfrm>
              <a:off x="0" y="2043"/>
              <a:ext cx="4984820" cy="1792976"/>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Clr>
                  <a:schemeClr val="lt1"/>
                </a:buClr>
                <a:buSzPts val="2400"/>
                <a:buFont typeface="Calibri"/>
                <a:buNone/>
              </a:pPr>
              <a:r>
                <a:rPr b="0" i="0" lang="en-US" sz="2400" u="none" cap="none" strike="noStrike">
                  <a:solidFill>
                    <a:schemeClr val="lt1"/>
                  </a:solidFill>
                  <a:latin typeface="Calibri"/>
                  <a:ea typeface="Calibri"/>
                  <a:cs typeface="Calibri"/>
                  <a:sym typeface="Calibri"/>
                </a:rPr>
                <a:t>SOME CHURCHES BAPTIZE INFANTS OR LITTLE CHILDREN, AND OTHERS BAPTIZE ONLY ADULTS.</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2023-02-02T17:41:02Z</dcterms:created>
  <dc:creator>Rev. Dr. Tayo Martins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